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modernComment_120_699FF132.xml" ContentType="application/vnd.ms-powerpoint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57" r:id="rId5"/>
    <p:sldId id="276" r:id="rId6"/>
    <p:sldId id="263" r:id="rId7"/>
    <p:sldId id="281" r:id="rId8"/>
    <p:sldId id="280" r:id="rId9"/>
    <p:sldId id="283" r:id="rId10"/>
    <p:sldId id="284" r:id="rId11"/>
    <p:sldId id="279" r:id="rId12"/>
    <p:sldId id="282" r:id="rId13"/>
    <p:sldId id="271" r:id="rId14"/>
    <p:sldId id="285" r:id="rId15"/>
    <p:sldId id="287" r:id="rId16"/>
    <p:sldId id="288" r:id="rId17"/>
    <p:sldId id="300" r:id="rId18"/>
    <p:sldId id="289" r:id="rId19"/>
    <p:sldId id="299" r:id="rId20"/>
    <p:sldId id="296" r:id="rId21"/>
    <p:sldId id="297" r:id="rId22"/>
    <p:sldId id="298" r:id="rId23"/>
    <p:sldId id="273" r:id="rId24"/>
    <p:sldId id="291" r:id="rId25"/>
    <p:sldId id="292" r:id="rId26"/>
    <p:sldId id="266" r:id="rId27"/>
    <p:sldId id="268" r:id="rId28"/>
    <p:sldId id="301" r:id="rId29"/>
    <p:sldId id="26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23D7-C7B6-A1B8-47A2-B0856CDAFC89}" name="Hana Palušková" initials="HP" userId="bd7e3989570f8b89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ušková Hana" initials="PH" lastIdx="3" clrIdx="0">
    <p:extLst>
      <p:ext uri="{19B8F6BF-5375-455C-9EA6-DF929625EA0E}">
        <p15:presenceInfo xmlns:p15="http://schemas.microsoft.com/office/powerpoint/2012/main" userId="S-1-5-21-2383597489-2197158559-1002493431-3102" providerId="AD"/>
      </p:ext>
    </p:extLst>
  </p:cmAuthor>
  <p:cmAuthor id="2" name="gavalcova" initials="g" lastIdx="2" clrIdx="1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53904-1438-4101-84C0-4C5F77AAF268}" v="21" dt="2023-03-17T10:25:54.340"/>
    <p1510:client id="{53E00DBE-4E68-4FA1-A4BA-0F9C22FFD730}" v="6" dt="2023-04-19T09:58:55.211"/>
    <p1510:client id="{5FF22DD3-50C6-465C-B630-CA7E67D0863D}" v="51" dt="2023-01-27T10:47:30.483"/>
    <p1510:client id="{7F3FE939-73B9-402D-A9AB-80CD4711E18C}" v="18" dt="2023-03-09T15:48:32.721"/>
    <p1510:client id="{B0BC9746-0709-4A6F-8CA3-D9D127062731}" v="6" dt="2023-01-27T09:45:59.833"/>
    <p1510:client id="{BA9E7E89-4B31-4FAB-9DC5-EC9922FC3674}" v="62" dt="2023-03-17T10:49:21.467"/>
    <p1510:client id="{D23A66B9-60FA-41DF-8866-A2EE1F96B47C}" v="1" dt="2023-01-27T09:29:11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06" autoAdjust="0"/>
    <p:restoredTop sz="94660"/>
  </p:normalViewPr>
  <p:slideViewPr>
    <p:cSldViewPr snapToGrid="0">
      <p:cViewPr>
        <p:scale>
          <a:sx n="101" d="100"/>
          <a:sy n="101" d="100"/>
        </p:scale>
        <p:origin x="14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ína Gavalcová" userId="H7CaIWLOOr4J14CVQ3H6foPyBXm+oeE7SJCKoebnw/o=" providerId="None" clId="Web-{53E00DBE-4E68-4FA1-A4BA-0F9C22FFD730}"/>
    <pc:docChg chg="modSld">
      <pc:chgData name="Katarína Gavalcová" userId="H7CaIWLOOr4J14CVQ3H6foPyBXm+oeE7SJCKoebnw/o=" providerId="None" clId="Web-{53E00DBE-4E68-4FA1-A4BA-0F9C22FFD730}" dt="2023-04-19T09:58:55.211" v="62" actId="20577"/>
      <pc:docMkLst>
        <pc:docMk/>
      </pc:docMkLst>
      <pc:sldChg chg="modSp">
        <pc:chgData name="Katarína Gavalcová" userId="H7CaIWLOOr4J14CVQ3H6foPyBXm+oeE7SJCKoebnw/o=" providerId="None" clId="Web-{53E00DBE-4E68-4FA1-A4BA-0F9C22FFD730}" dt="2023-04-19T09:58:55.211" v="62" actId="20577"/>
        <pc:sldMkLst>
          <pc:docMk/>
          <pc:sldMk cId="482790115" sldId="256"/>
        </pc:sldMkLst>
        <pc:spChg chg="mod">
          <ac:chgData name="Katarína Gavalcová" userId="H7CaIWLOOr4J14CVQ3H6foPyBXm+oeE7SJCKoebnw/o=" providerId="None" clId="Web-{53E00DBE-4E68-4FA1-A4BA-0F9C22FFD730}" dt="2023-04-19T09:58:55.211" v="62" actId="20577"/>
          <ac:spMkLst>
            <pc:docMk/>
            <pc:sldMk cId="482790115" sldId="256"/>
            <ac:spMk id="7" creationId="{E33EF2F1-C015-5730-2F7E-444A13EF48CE}"/>
          </ac:spMkLst>
        </pc:spChg>
      </pc:sldChg>
      <pc:sldChg chg="modSp">
        <pc:chgData name="Katarína Gavalcová" userId="H7CaIWLOOr4J14CVQ3H6foPyBXm+oeE7SJCKoebnw/o=" providerId="None" clId="Web-{53E00DBE-4E68-4FA1-A4BA-0F9C22FFD730}" dt="2023-04-19T09:54:21.991" v="31" actId="20577"/>
        <pc:sldMkLst>
          <pc:docMk/>
          <pc:sldMk cId="2572048921" sldId="260"/>
        </pc:sldMkLst>
        <pc:graphicFrameChg chg="modGraphic">
          <ac:chgData name="Katarína Gavalcová" userId="H7CaIWLOOr4J14CVQ3H6foPyBXm+oeE7SJCKoebnw/o=" providerId="None" clId="Web-{53E00DBE-4E68-4FA1-A4BA-0F9C22FFD730}" dt="2023-04-19T09:54:21.991" v="31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">
        <pc:chgData name="Katarína Gavalcová" userId="H7CaIWLOOr4J14CVQ3H6foPyBXm+oeE7SJCKoebnw/o=" providerId="None" clId="Web-{53E00DBE-4E68-4FA1-A4BA-0F9C22FFD730}" dt="2023-04-19T09:55:40.402" v="57" actId="20577"/>
        <pc:sldMkLst>
          <pc:docMk/>
          <pc:sldMk cId="3168389660" sldId="266"/>
        </pc:sldMkLst>
        <pc:graphicFrameChg chg="modGraphic">
          <ac:chgData name="Katarína Gavalcová" userId="H7CaIWLOOr4J14CVQ3H6foPyBXm+oeE7SJCKoebnw/o=" providerId="None" clId="Web-{53E00DBE-4E68-4FA1-A4BA-0F9C22FFD730}" dt="2023-04-19T09:55:40.402" v="57" actId="20577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  <pc:sldChg chg="delCm">
        <pc:chgData name="Katarína Gavalcová" userId="H7CaIWLOOr4J14CVQ3H6foPyBXm+oeE7SJCKoebnw/o=" providerId="None" clId="Web-{53E00DBE-4E68-4FA1-A4BA-0F9C22FFD730}" dt="2023-04-19T09:55:04.884" v="32"/>
        <pc:sldMkLst>
          <pc:docMk/>
          <pc:sldMk cId="2565562645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tarína Gavalcová" userId="H7CaIWLOOr4J14CVQ3H6foPyBXm+oeE7SJCKoebnw/o=" providerId="None" clId="Web-{53E00DBE-4E68-4FA1-A4BA-0F9C22FFD730}" dt="2023-04-19T09:55:04.884" v="32"/>
              <pc2:cmMkLst xmlns:pc2="http://schemas.microsoft.com/office/powerpoint/2019/9/main/command">
                <pc:docMk/>
                <pc:sldMk cId="2565562645" sldId="276"/>
                <pc2:cmMk id="{394DA03A-47B7-5841-B24A-68985F35E607}"/>
              </pc2:cmMkLst>
            </pc226:cmChg>
          </p:ext>
        </pc:extLst>
      </pc:sldChg>
    </pc:docChg>
  </pc:docChgLst>
  <pc:docChgLst>
    <pc:chgData name="Katarína Gavalcová" userId="H7CaIWLOOr4J14CVQ3H6foPyBXm+oeE7SJCKoebnw/o=" providerId="None" clId="Web-{B0BC9746-0709-4A6F-8CA3-D9D127062731}"/>
    <pc:docChg chg="modSld">
      <pc:chgData name="Katarína Gavalcová" userId="H7CaIWLOOr4J14CVQ3H6foPyBXm+oeE7SJCKoebnw/o=" providerId="None" clId="Web-{B0BC9746-0709-4A6F-8CA3-D9D127062731}" dt="2023-01-27T09:45:59.833" v="5"/>
      <pc:docMkLst>
        <pc:docMk/>
      </pc:docMkLst>
      <pc:sldChg chg="modSp">
        <pc:chgData name="Katarína Gavalcová" userId="H7CaIWLOOr4J14CVQ3H6foPyBXm+oeE7SJCKoebnw/o=" providerId="None" clId="Web-{B0BC9746-0709-4A6F-8CA3-D9D127062731}" dt="2023-01-27T09:45:53.771" v="3"/>
        <pc:sldMkLst>
          <pc:docMk/>
          <pc:sldMk cId="1074413635" sldId="268"/>
        </pc:sldMkLst>
        <pc:graphicFrameChg chg="mod modGraphic">
          <ac:chgData name="Katarína Gavalcová" userId="H7CaIWLOOr4J14CVQ3H6foPyBXm+oeE7SJCKoebnw/o=" providerId="None" clId="Web-{B0BC9746-0709-4A6F-8CA3-D9D127062731}" dt="2023-01-27T09:45:53.771" v="3"/>
          <ac:graphicFrameMkLst>
            <pc:docMk/>
            <pc:sldMk cId="1074413635" sldId="268"/>
            <ac:graphicFrameMk id="10" creationId="{413030EE-FF19-6F2B-0F71-F76CDAB4B2F7}"/>
          </ac:graphicFrameMkLst>
        </pc:graphicFrameChg>
      </pc:sldChg>
      <pc:sldChg chg="modSp">
        <pc:chgData name="Katarína Gavalcová" userId="H7CaIWLOOr4J14CVQ3H6foPyBXm+oeE7SJCKoebnw/o=" providerId="None" clId="Web-{B0BC9746-0709-4A6F-8CA3-D9D127062731}" dt="2023-01-27T09:45:45.317" v="1" actId="20577"/>
        <pc:sldMkLst>
          <pc:docMk/>
          <pc:sldMk cId="2700757685" sldId="289"/>
        </pc:sldMkLst>
        <pc:spChg chg="mod">
          <ac:chgData name="Katarína Gavalcová" userId="H7CaIWLOOr4J14CVQ3H6foPyBXm+oeE7SJCKoebnw/o=" providerId="None" clId="Web-{B0BC9746-0709-4A6F-8CA3-D9D127062731}" dt="2023-01-27T09:45:45.317" v="1" actId="20577"/>
          <ac:spMkLst>
            <pc:docMk/>
            <pc:sldMk cId="2700757685" sldId="289"/>
            <ac:spMk id="12" creationId="{FCEA6795-A35E-0562-5661-3EB579F4AD4F}"/>
          </ac:spMkLst>
        </pc:spChg>
      </pc:sldChg>
      <pc:sldChg chg="modSp">
        <pc:chgData name="Katarína Gavalcová" userId="H7CaIWLOOr4J14CVQ3H6foPyBXm+oeE7SJCKoebnw/o=" providerId="None" clId="Web-{B0BC9746-0709-4A6F-8CA3-D9D127062731}" dt="2023-01-27T09:45:38.396" v="0" actId="20577"/>
        <pc:sldMkLst>
          <pc:docMk/>
          <pc:sldMk cId="223075689" sldId="300"/>
        </pc:sldMkLst>
        <pc:spChg chg="mod">
          <ac:chgData name="Katarína Gavalcová" userId="H7CaIWLOOr4J14CVQ3H6foPyBXm+oeE7SJCKoebnw/o=" providerId="None" clId="Web-{B0BC9746-0709-4A6F-8CA3-D9D127062731}" dt="2023-01-27T09:45:38.396" v="0" actId="20577"/>
          <ac:spMkLst>
            <pc:docMk/>
            <pc:sldMk cId="223075689" sldId="300"/>
            <ac:spMk id="5" creationId="{F3B2F044-A530-3DD1-9082-2835C74882FE}"/>
          </ac:spMkLst>
        </pc:spChg>
      </pc:sldChg>
      <pc:sldChg chg="modSp">
        <pc:chgData name="Katarína Gavalcová" userId="H7CaIWLOOr4J14CVQ3H6foPyBXm+oeE7SJCKoebnw/o=" providerId="None" clId="Web-{B0BC9746-0709-4A6F-8CA3-D9D127062731}" dt="2023-01-27T09:45:59.833" v="5"/>
        <pc:sldMkLst>
          <pc:docMk/>
          <pc:sldMk cId="3592648276" sldId="301"/>
        </pc:sldMkLst>
        <pc:graphicFrameChg chg="mod modGraphic">
          <ac:chgData name="Katarína Gavalcová" userId="H7CaIWLOOr4J14CVQ3H6foPyBXm+oeE7SJCKoebnw/o=" providerId="None" clId="Web-{B0BC9746-0709-4A6F-8CA3-D9D127062731}" dt="2023-01-27T09:45:59.833" v="5"/>
          <ac:graphicFrameMkLst>
            <pc:docMk/>
            <pc:sldMk cId="3592648276" sldId="301"/>
            <ac:graphicFrameMk id="10" creationId="{413030EE-FF19-6F2B-0F71-F76CDAB4B2F7}"/>
          </ac:graphicFrameMkLst>
        </pc:graphicFrameChg>
      </pc:sldChg>
    </pc:docChg>
  </pc:docChgLst>
  <pc:docChgLst>
    <pc:chgData name="Katarína Gavalcová" userId="H7CaIWLOOr4J14CVQ3H6foPyBXm+oeE7SJCKoebnw/o=" providerId="None" clId="Web-{5FF22DD3-50C6-465C-B630-CA7E67D0863D}"/>
    <pc:docChg chg="delSld modSld">
      <pc:chgData name="Katarína Gavalcová" userId="H7CaIWLOOr4J14CVQ3H6foPyBXm+oeE7SJCKoebnw/o=" providerId="None" clId="Web-{5FF22DD3-50C6-465C-B630-CA7E67D0863D}" dt="2023-01-27T10:47:30.483" v="41"/>
      <pc:docMkLst>
        <pc:docMk/>
      </pc:docMkLst>
      <pc:sldChg chg="modSp delCm">
        <pc:chgData name="Katarína Gavalcová" userId="H7CaIWLOOr4J14CVQ3H6foPyBXm+oeE7SJCKoebnw/o=" providerId="None" clId="Web-{5FF22DD3-50C6-465C-B630-CA7E67D0863D}" dt="2023-01-27T10:44:39.665" v="36" actId="20577"/>
        <pc:sldMkLst>
          <pc:docMk/>
          <pc:sldMk cId="1074413635" sldId="268"/>
        </pc:sldMkLst>
        <pc:spChg chg="mod">
          <ac:chgData name="Katarína Gavalcová" userId="H7CaIWLOOr4J14CVQ3H6foPyBXm+oeE7SJCKoebnw/o=" providerId="None" clId="Web-{5FF22DD3-50C6-465C-B630-CA7E67D0863D}" dt="2023-01-27T10:44:39.665" v="36" actId="20577"/>
          <ac:spMkLst>
            <pc:docMk/>
            <pc:sldMk cId="1074413635" sldId="268"/>
            <ac:spMk id="2" creationId="{D184F2A5-F36C-410C-663C-F63D8AC96BA9}"/>
          </ac:spMkLst>
        </pc:spChg>
        <pc:graphicFrameChg chg="mod modGraphic">
          <ac:chgData name="Katarína Gavalcová" userId="H7CaIWLOOr4J14CVQ3H6foPyBXm+oeE7SJCKoebnw/o=" providerId="None" clId="Web-{5FF22DD3-50C6-465C-B630-CA7E67D0863D}" dt="2023-01-27T10:43:46.163" v="34"/>
          <ac:graphicFrameMkLst>
            <pc:docMk/>
            <pc:sldMk cId="1074413635" sldId="268"/>
            <ac:graphicFrameMk id="10" creationId="{413030EE-FF19-6F2B-0F71-F76CDAB4B2F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tarína Gavalcová" userId="H7CaIWLOOr4J14CVQ3H6foPyBXm+oeE7SJCKoebnw/o=" providerId="None" clId="Web-{5FF22DD3-50C6-465C-B630-CA7E67D0863D}" dt="2023-01-27T10:44:31.446" v="35"/>
              <pc2:cmMkLst xmlns:pc2="http://schemas.microsoft.com/office/powerpoint/2019/9/main/command">
                <pc:docMk/>
                <pc:sldMk cId="1074413635" sldId="268"/>
                <pc2:cmMk id="{1BE3C06F-8E8D-0747-8073-099D62559825}"/>
              </pc2:cmMkLst>
            </pc226:cmChg>
          </p:ext>
        </pc:extLst>
      </pc:sldChg>
      <pc:sldChg chg="modSp">
        <pc:chgData name="Katarína Gavalcová" userId="H7CaIWLOOr4J14CVQ3H6foPyBXm+oeE7SJCKoebnw/o=" providerId="None" clId="Web-{5FF22DD3-50C6-465C-B630-CA7E67D0863D}" dt="2023-01-27T10:42:54.787" v="6" actId="20577"/>
        <pc:sldMkLst>
          <pc:docMk/>
          <pc:sldMk cId="2700757685" sldId="289"/>
        </pc:sldMkLst>
        <pc:spChg chg="mod">
          <ac:chgData name="Katarína Gavalcová" userId="H7CaIWLOOr4J14CVQ3H6foPyBXm+oeE7SJCKoebnw/o=" providerId="None" clId="Web-{5FF22DD3-50C6-465C-B630-CA7E67D0863D}" dt="2023-01-27T10:42:54.787" v="6" actId="20577"/>
          <ac:spMkLst>
            <pc:docMk/>
            <pc:sldMk cId="2700757685" sldId="289"/>
            <ac:spMk id="12" creationId="{FCEA6795-A35E-0562-5661-3EB579F4AD4F}"/>
          </ac:spMkLst>
        </pc:spChg>
      </pc:sldChg>
      <pc:sldChg chg="del">
        <pc:chgData name="Katarína Gavalcová" userId="H7CaIWLOOr4J14CVQ3H6foPyBXm+oeE7SJCKoebnw/o=" providerId="None" clId="Web-{5FF22DD3-50C6-465C-B630-CA7E67D0863D}" dt="2023-01-27T10:47:30.483" v="41"/>
        <pc:sldMkLst>
          <pc:docMk/>
          <pc:sldMk cId="2957858707" sldId="295"/>
        </pc:sldMkLst>
      </pc:sldChg>
      <pc:sldChg chg="modSp">
        <pc:chgData name="Katarína Gavalcová" userId="H7CaIWLOOr4J14CVQ3H6foPyBXm+oeE7SJCKoebnw/o=" providerId="None" clId="Web-{5FF22DD3-50C6-465C-B630-CA7E67D0863D}" dt="2023-01-27T10:42:37.708" v="3" actId="20577"/>
        <pc:sldMkLst>
          <pc:docMk/>
          <pc:sldMk cId="223075689" sldId="300"/>
        </pc:sldMkLst>
        <pc:spChg chg="mod">
          <ac:chgData name="Katarína Gavalcová" userId="H7CaIWLOOr4J14CVQ3H6foPyBXm+oeE7SJCKoebnw/o=" providerId="None" clId="Web-{5FF22DD3-50C6-465C-B630-CA7E67D0863D}" dt="2023-01-27T10:42:37.708" v="3" actId="20577"/>
          <ac:spMkLst>
            <pc:docMk/>
            <pc:sldMk cId="223075689" sldId="300"/>
            <ac:spMk id="5" creationId="{F3B2F044-A530-3DD1-9082-2835C74882FE}"/>
          </ac:spMkLst>
        </pc:spChg>
      </pc:sldChg>
      <pc:sldChg chg="modSp delCm">
        <pc:chgData name="Katarína Gavalcová" userId="H7CaIWLOOr4J14CVQ3H6foPyBXm+oeE7SJCKoebnw/o=" providerId="None" clId="Web-{5FF22DD3-50C6-465C-B630-CA7E67D0863D}" dt="2023-01-27T10:44:52.025" v="40" actId="20577"/>
        <pc:sldMkLst>
          <pc:docMk/>
          <pc:sldMk cId="3592648276" sldId="301"/>
        </pc:sldMkLst>
        <pc:spChg chg="mod">
          <ac:chgData name="Katarína Gavalcová" userId="H7CaIWLOOr4J14CVQ3H6foPyBXm+oeE7SJCKoebnw/o=" providerId="None" clId="Web-{5FF22DD3-50C6-465C-B630-CA7E67D0863D}" dt="2023-01-27T10:44:52.025" v="40" actId="20577"/>
          <ac:spMkLst>
            <pc:docMk/>
            <pc:sldMk cId="3592648276" sldId="301"/>
            <ac:spMk id="2" creationId="{D184F2A5-F36C-410C-663C-F63D8AC96BA9}"/>
          </ac:spMkLst>
        </pc:spChg>
        <pc:graphicFrameChg chg="mod modGraphic">
          <ac:chgData name="Katarína Gavalcová" userId="H7CaIWLOOr4J14CVQ3H6foPyBXm+oeE7SJCKoebnw/o=" providerId="None" clId="Web-{5FF22DD3-50C6-465C-B630-CA7E67D0863D}" dt="2023-01-27T10:43:40.726" v="30"/>
          <ac:graphicFrameMkLst>
            <pc:docMk/>
            <pc:sldMk cId="3592648276" sldId="301"/>
            <ac:graphicFrameMk id="10" creationId="{413030EE-FF19-6F2B-0F71-F76CDAB4B2F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tarína Gavalcová" userId="H7CaIWLOOr4J14CVQ3H6foPyBXm+oeE7SJCKoebnw/o=" providerId="None" clId="Web-{5FF22DD3-50C6-465C-B630-CA7E67D0863D}" dt="2023-01-27T10:44:47.337" v="37"/>
              <pc2:cmMkLst xmlns:pc2="http://schemas.microsoft.com/office/powerpoint/2019/9/main/command">
                <pc:docMk/>
                <pc:sldMk cId="3592648276" sldId="301"/>
                <pc2:cmMk id="{4125FF53-5F55-944F-A303-74F447D235C4}"/>
              </pc2:cmMkLst>
            </pc226:cmChg>
          </p:ext>
        </pc:extLst>
      </pc:sldChg>
    </pc:docChg>
  </pc:docChgLst>
  <pc:docChgLst>
    <pc:chgData name="Katarína Gavalcová" userId="H7CaIWLOOr4J14CVQ3H6foPyBXm+oeE7SJCKoebnw/o=" providerId="None" clId="Web-{BA9E7E89-4B31-4FAB-9DC5-EC9922FC3674}"/>
    <pc:docChg chg="modSld">
      <pc:chgData name="Katarína Gavalcová" userId="H7CaIWLOOr4J14CVQ3H6foPyBXm+oeE7SJCKoebnw/o=" providerId="None" clId="Web-{BA9E7E89-4B31-4FAB-9DC5-EC9922FC3674}" dt="2023-03-17T10:49:21.467" v="61" actId="1076"/>
      <pc:docMkLst>
        <pc:docMk/>
      </pc:docMkLst>
      <pc:sldChg chg="addSp delSp">
        <pc:chgData name="Katarína Gavalcová" userId="H7CaIWLOOr4J14CVQ3H6foPyBXm+oeE7SJCKoebnw/o=" providerId="None" clId="Web-{BA9E7E89-4B31-4FAB-9DC5-EC9922FC3674}" dt="2023-03-17T10:46:36.588" v="1"/>
        <pc:sldMkLst>
          <pc:docMk/>
          <pc:sldMk cId="482790115" sldId="256"/>
        </pc:sldMkLst>
        <pc:spChg chg="del">
          <ac:chgData name="Katarína Gavalcová" userId="H7CaIWLOOr4J14CVQ3H6foPyBXm+oeE7SJCKoebnw/o=" providerId="None" clId="Web-{BA9E7E89-4B31-4FAB-9DC5-EC9922FC3674}" dt="2023-03-17T10:46:35.557" v="0"/>
          <ac:spMkLst>
            <pc:docMk/>
            <pc:sldMk cId="482790115" sldId="256"/>
            <ac:spMk id="4" creationId="{00000000-0000-0000-0000-000000000000}"/>
          </ac:spMkLst>
        </pc:spChg>
        <pc:spChg chg="add">
          <ac:chgData name="Katarína Gavalcová" userId="H7CaIWLOOr4J14CVQ3H6foPyBXm+oeE7SJCKoebnw/o=" providerId="None" clId="Web-{BA9E7E89-4B31-4FAB-9DC5-EC9922FC3674}" dt="2023-03-17T10:46:36.588" v="1"/>
          <ac:spMkLst>
            <pc:docMk/>
            <pc:sldMk cId="482790115" sldId="256"/>
            <ac:spMk id="5" creationId="{AF44FEC2-7FAE-6EE2-7207-7BDB323F19A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6:44.620" v="3"/>
        <pc:sldMkLst>
          <pc:docMk/>
          <pc:sldMk cId="2933670177" sldId="257"/>
        </pc:sldMkLst>
        <pc:spChg chg="add">
          <ac:chgData name="Katarína Gavalcová" userId="H7CaIWLOOr4J14CVQ3H6foPyBXm+oeE7SJCKoebnw/o=" providerId="None" clId="Web-{BA9E7E89-4B31-4FAB-9DC5-EC9922FC3674}" dt="2023-03-17T10:46:44.620" v="3"/>
          <ac:spMkLst>
            <pc:docMk/>
            <pc:sldMk cId="2933670177" sldId="257"/>
            <ac:spMk id="5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6:44.026" v="2"/>
          <ac:spMkLst>
            <pc:docMk/>
            <pc:sldMk cId="2933670177" sldId="257"/>
            <ac:spMk id="8" creationId="{00000000-0000-0000-0000-000000000000}"/>
          </ac:spMkLst>
        </pc:spChg>
      </pc:sldChg>
      <pc:sldChg chg="addSp">
        <pc:chgData name="Katarína Gavalcová" userId="H7CaIWLOOr4J14CVQ3H6foPyBXm+oeE7SJCKoebnw/o=" providerId="None" clId="Web-{BA9E7E89-4B31-4FAB-9DC5-EC9922FC3674}" dt="2023-03-17T10:46:49.385" v="5"/>
        <pc:sldMkLst>
          <pc:docMk/>
          <pc:sldMk cId="2572048921" sldId="260"/>
        </pc:sldMkLst>
        <pc:spChg chg="add">
          <ac:chgData name="Katarína Gavalcová" userId="H7CaIWLOOr4J14CVQ3H6foPyBXm+oeE7SJCKoebnw/o=" providerId="None" clId="Web-{BA9E7E89-4B31-4FAB-9DC5-EC9922FC3674}" dt="2023-03-17T10:46:49.385" v="5"/>
          <ac:spMkLst>
            <pc:docMk/>
            <pc:sldMk cId="2572048921" sldId="260"/>
            <ac:spMk id="9" creationId="{AF44FEC2-7FAE-6EE2-7207-7BDB323F19A0}"/>
          </ac:spMkLst>
        </pc:spChg>
      </pc:sldChg>
      <pc:sldChg chg="addSp">
        <pc:chgData name="Katarína Gavalcová" userId="H7CaIWLOOr4J14CVQ3H6foPyBXm+oeE7SJCKoebnw/o=" providerId="None" clId="Web-{BA9E7E89-4B31-4FAB-9DC5-EC9922FC3674}" dt="2023-03-17T10:46:47.167" v="4"/>
        <pc:sldMkLst>
          <pc:docMk/>
          <pc:sldMk cId="2711387811" sldId="261"/>
        </pc:sldMkLst>
        <pc:spChg chg="add">
          <ac:chgData name="Katarína Gavalcová" userId="H7CaIWLOOr4J14CVQ3H6foPyBXm+oeE7SJCKoebnw/o=" providerId="None" clId="Web-{BA9E7E89-4B31-4FAB-9DC5-EC9922FC3674}" dt="2023-03-17T10:46:47.167" v="4"/>
          <ac:spMkLst>
            <pc:docMk/>
            <pc:sldMk cId="2711387811" sldId="261"/>
            <ac:spMk id="3" creationId="{AF44FEC2-7FAE-6EE2-7207-7BDB323F19A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6:58.682" v="9"/>
        <pc:sldMkLst>
          <pc:docMk/>
          <pc:sldMk cId="3092616494" sldId="263"/>
        </pc:sldMkLst>
        <pc:spChg chg="add">
          <ac:chgData name="Katarína Gavalcová" userId="H7CaIWLOOr4J14CVQ3H6foPyBXm+oeE7SJCKoebnw/o=" providerId="None" clId="Web-{BA9E7E89-4B31-4FAB-9DC5-EC9922FC3674}" dt="2023-03-17T10:46:58.682" v="9"/>
          <ac:spMkLst>
            <pc:docMk/>
            <pc:sldMk cId="3092616494" sldId="263"/>
            <ac:spMk id="9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6:58.198" v="8"/>
          <ac:spMkLst>
            <pc:docMk/>
            <pc:sldMk cId="3092616494" sldId="263"/>
            <ac:spMk id="10" creationId="{261717B8-A900-AC0B-722C-67076CC0F0A6}"/>
          </ac:spMkLst>
        </pc:spChg>
      </pc:sldChg>
      <pc:sldChg chg="addSp delSp modSp">
        <pc:chgData name="Katarína Gavalcová" userId="H7CaIWLOOr4J14CVQ3H6foPyBXm+oeE7SJCKoebnw/o=" providerId="None" clId="Web-{BA9E7E89-4B31-4FAB-9DC5-EC9922FC3674}" dt="2023-03-17T10:49:21.467" v="61" actId="1076"/>
        <pc:sldMkLst>
          <pc:docMk/>
          <pc:sldMk cId="2931661081" sldId="264"/>
        </pc:sldMkLst>
        <pc:spChg chg="add mod">
          <ac:chgData name="Katarína Gavalcová" userId="H7CaIWLOOr4J14CVQ3H6foPyBXm+oeE7SJCKoebnw/o=" providerId="None" clId="Web-{BA9E7E89-4B31-4FAB-9DC5-EC9922FC3674}" dt="2023-03-17T10:49:21.467" v="61" actId="1076"/>
          <ac:spMkLst>
            <pc:docMk/>
            <pc:sldMk cId="2931661081" sldId="264"/>
            <ac:spMk id="3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54.888" v="55"/>
          <ac:spMkLst>
            <pc:docMk/>
            <pc:sldMk cId="2931661081" sldId="264"/>
            <ac:spMk id="16" creationId="{554BB2D5-5B51-48F7-60B7-5A1776CB6971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29.060" v="49"/>
        <pc:sldMkLst>
          <pc:docMk/>
          <pc:sldMk cId="3168389660" sldId="266"/>
        </pc:sldMkLst>
        <pc:spChg chg="del">
          <ac:chgData name="Katarína Gavalcová" userId="H7CaIWLOOr4J14CVQ3H6foPyBXm+oeE7SJCKoebnw/o=" providerId="None" clId="Web-{BA9E7E89-4B31-4FAB-9DC5-EC9922FC3674}" dt="2023-03-17T10:48:28.622" v="48"/>
          <ac:spMkLst>
            <pc:docMk/>
            <pc:sldMk cId="3168389660" sldId="266"/>
            <ac:spMk id="4" creationId="{C99EB3C4-8ACA-C95A-650B-6E83C62C4567}"/>
          </ac:spMkLst>
        </pc:spChg>
        <pc:spChg chg="add">
          <ac:chgData name="Katarína Gavalcová" userId="H7CaIWLOOr4J14CVQ3H6foPyBXm+oeE7SJCKoebnw/o=" providerId="None" clId="Web-{BA9E7E89-4B31-4FAB-9DC5-EC9922FC3674}" dt="2023-03-17T10:48:29.060" v="49"/>
          <ac:spMkLst>
            <pc:docMk/>
            <pc:sldMk cId="3168389660" sldId="266"/>
            <ac:spMk id="14" creationId="{AF44FEC2-7FAE-6EE2-7207-7BDB323F19A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37.935" v="51"/>
        <pc:sldMkLst>
          <pc:docMk/>
          <pc:sldMk cId="1074413635" sldId="268"/>
        </pc:sldMkLst>
        <pc:spChg chg="add">
          <ac:chgData name="Katarína Gavalcová" userId="H7CaIWLOOr4J14CVQ3H6foPyBXm+oeE7SJCKoebnw/o=" providerId="None" clId="Web-{BA9E7E89-4B31-4FAB-9DC5-EC9922FC3674}" dt="2023-03-17T10:48:32.638" v="50"/>
          <ac:spMkLst>
            <pc:docMk/>
            <pc:sldMk cId="1074413635" sldId="268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37.935" v="51"/>
          <ac:spMkLst>
            <pc:docMk/>
            <pc:sldMk cId="1074413635" sldId="268"/>
            <ac:spMk id="7" creationId="{9F5F9BBF-F338-4547-B4B0-44CFA9337D07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33.699" v="23"/>
        <pc:sldMkLst>
          <pc:docMk/>
          <pc:sldMk cId="2308726202" sldId="271"/>
        </pc:sldMkLst>
        <pc:spChg chg="add">
          <ac:chgData name="Katarína Gavalcová" userId="H7CaIWLOOr4J14CVQ3H6foPyBXm+oeE7SJCKoebnw/o=" providerId="None" clId="Web-{BA9E7E89-4B31-4FAB-9DC5-EC9922FC3674}" dt="2023-03-17T10:47:33.699" v="23"/>
          <ac:spMkLst>
            <pc:docMk/>
            <pc:sldMk cId="2308726202" sldId="271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33.074" v="22"/>
          <ac:spMkLst>
            <pc:docMk/>
            <pc:sldMk cId="2308726202" sldId="271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16.669" v="43"/>
        <pc:sldMkLst>
          <pc:docMk/>
          <pc:sldMk cId="3164797593" sldId="273"/>
        </pc:sldMkLst>
        <pc:spChg chg="add">
          <ac:chgData name="Katarína Gavalcová" userId="H7CaIWLOOr4J14CVQ3H6foPyBXm+oeE7SJCKoebnw/o=" providerId="None" clId="Web-{BA9E7E89-4B31-4FAB-9DC5-EC9922FC3674}" dt="2023-03-17T10:48:16.669" v="43"/>
          <ac:spMkLst>
            <pc:docMk/>
            <pc:sldMk cId="3164797593" sldId="273"/>
            <ac:spMk id="5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16.262" v="42"/>
          <ac:spMkLst>
            <pc:docMk/>
            <pc:sldMk cId="3164797593" sldId="273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6:54.526" v="7"/>
        <pc:sldMkLst>
          <pc:docMk/>
          <pc:sldMk cId="2565562645" sldId="276"/>
        </pc:sldMkLst>
        <pc:spChg chg="add">
          <ac:chgData name="Katarína Gavalcová" userId="H7CaIWLOOr4J14CVQ3H6foPyBXm+oeE7SJCKoebnw/o=" providerId="None" clId="Web-{BA9E7E89-4B31-4FAB-9DC5-EC9922FC3674}" dt="2023-03-17T10:46:54.526" v="7"/>
          <ac:spMkLst>
            <pc:docMk/>
            <pc:sldMk cId="2565562645" sldId="276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6:53.979" v="6"/>
          <ac:spMkLst>
            <pc:docMk/>
            <pc:sldMk cId="2565562645" sldId="276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20.574" v="19"/>
        <pc:sldMkLst>
          <pc:docMk/>
          <pc:sldMk cId="4127398347" sldId="279"/>
        </pc:sldMkLst>
        <pc:spChg chg="add">
          <ac:chgData name="Katarína Gavalcová" userId="H7CaIWLOOr4J14CVQ3H6foPyBXm+oeE7SJCKoebnw/o=" providerId="None" clId="Web-{BA9E7E89-4B31-4FAB-9DC5-EC9922FC3674}" dt="2023-03-17T10:47:20.574" v="19"/>
          <ac:spMkLst>
            <pc:docMk/>
            <pc:sldMk cId="4127398347" sldId="279"/>
            <ac:spMk id="9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20.089" v="18"/>
          <ac:spMkLst>
            <pc:docMk/>
            <pc:sldMk cId="4127398347" sldId="279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08.120" v="13"/>
        <pc:sldMkLst>
          <pc:docMk/>
          <pc:sldMk cId="1006216783" sldId="280"/>
        </pc:sldMkLst>
        <pc:spChg chg="add">
          <ac:chgData name="Katarína Gavalcová" userId="H7CaIWLOOr4J14CVQ3H6foPyBXm+oeE7SJCKoebnw/o=" providerId="None" clId="Web-{BA9E7E89-4B31-4FAB-9DC5-EC9922FC3674}" dt="2023-03-17T10:47:08.120" v="13"/>
          <ac:spMkLst>
            <pc:docMk/>
            <pc:sldMk cId="1006216783" sldId="280"/>
            <ac:spMk id="9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07.620" v="12"/>
          <ac:spMkLst>
            <pc:docMk/>
            <pc:sldMk cId="1006216783" sldId="280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03.651" v="11"/>
        <pc:sldMkLst>
          <pc:docMk/>
          <pc:sldMk cId="2798016635" sldId="281"/>
        </pc:sldMkLst>
        <pc:spChg chg="add">
          <ac:chgData name="Katarína Gavalcová" userId="H7CaIWLOOr4J14CVQ3H6foPyBXm+oeE7SJCKoebnw/o=" providerId="None" clId="Web-{BA9E7E89-4B31-4FAB-9DC5-EC9922FC3674}" dt="2023-03-17T10:47:03.651" v="11"/>
          <ac:spMkLst>
            <pc:docMk/>
            <pc:sldMk cId="2798016635" sldId="281"/>
            <ac:spMk id="9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02.839" v="10"/>
          <ac:spMkLst>
            <pc:docMk/>
            <pc:sldMk cId="2798016635" sldId="281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27.511" v="21"/>
        <pc:sldMkLst>
          <pc:docMk/>
          <pc:sldMk cId="594893673" sldId="282"/>
        </pc:sldMkLst>
        <pc:spChg chg="add">
          <ac:chgData name="Katarína Gavalcová" userId="H7CaIWLOOr4J14CVQ3H6foPyBXm+oeE7SJCKoebnw/o=" providerId="None" clId="Web-{BA9E7E89-4B31-4FAB-9DC5-EC9922FC3674}" dt="2023-03-17T10:47:27.511" v="21"/>
          <ac:spMkLst>
            <pc:docMk/>
            <pc:sldMk cId="594893673" sldId="282"/>
            <ac:spMk id="5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27.011" v="20"/>
          <ac:spMkLst>
            <pc:docMk/>
            <pc:sldMk cId="594893673" sldId="282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12.058" v="15"/>
        <pc:sldMkLst>
          <pc:docMk/>
          <pc:sldMk cId="1420400403" sldId="283"/>
        </pc:sldMkLst>
        <pc:spChg chg="add">
          <ac:chgData name="Katarína Gavalcová" userId="H7CaIWLOOr4J14CVQ3H6foPyBXm+oeE7SJCKoebnw/o=" providerId="None" clId="Web-{BA9E7E89-4B31-4FAB-9DC5-EC9922FC3674}" dt="2023-03-17T10:47:12.058" v="15"/>
          <ac:spMkLst>
            <pc:docMk/>
            <pc:sldMk cId="1420400403" sldId="283"/>
            <ac:spMk id="9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11.542" v="14"/>
          <ac:spMkLst>
            <pc:docMk/>
            <pc:sldMk cId="1420400403" sldId="283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16.292" v="17"/>
        <pc:sldMkLst>
          <pc:docMk/>
          <pc:sldMk cId="3707139323" sldId="284"/>
        </pc:sldMkLst>
        <pc:spChg chg="add">
          <ac:chgData name="Katarína Gavalcová" userId="H7CaIWLOOr4J14CVQ3H6foPyBXm+oeE7SJCKoebnw/o=" providerId="None" clId="Web-{BA9E7E89-4B31-4FAB-9DC5-EC9922FC3674}" dt="2023-03-17T10:47:16.292" v="17"/>
          <ac:spMkLst>
            <pc:docMk/>
            <pc:sldMk cId="3707139323" sldId="284"/>
            <ac:spMk id="3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15.761" v="16"/>
          <ac:spMkLst>
            <pc:docMk/>
            <pc:sldMk cId="3707139323" sldId="284"/>
            <ac:spMk id="10" creationId="{261717B8-A900-AC0B-722C-67076CC0F0A6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37.527" v="25"/>
        <pc:sldMkLst>
          <pc:docMk/>
          <pc:sldMk cId="840729402" sldId="285"/>
        </pc:sldMkLst>
        <pc:spChg chg="add">
          <ac:chgData name="Katarína Gavalcová" userId="H7CaIWLOOr4J14CVQ3H6foPyBXm+oeE7SJCKoebnw/o=" providerId="None" clId="Web-{BA9E7E89-4B31-4FAB-9DC5-EC9922FC3674}" dt="2023-03-17T10:47:37.527" v="25"/>
          <ac:spMkLst>
            <pc:docMk/>
            <pc:sldMk cId="840729402" sldId="285"/>
            <ac:spMk id="5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37.090" v="24"/>
          <ac:spMkLst>
            <pc:docMk/>
            <pc:sldMk cId="840729402" sldId="285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42.777" v="27"/>
        <pc:sldMkLst>
          <pc:docMk/>
          <pc:sldMk cId="3095041343" sldId="287"/>
        </pc:sldMkLst>
        <pc:spChg chg="add">
          <ac:chgData name="Katarína Gavalcová" userId="H7CaIWLOOr4J14CVQ3H6foPyBXm+oeE7SJCKoebnw/o=" providerId="None" clId="Web-{BA9E7E89-4B31-4FAB-9DC5-EC9922FC3674}" dt="2023-03-17T10:47:42.777" v="27"/>
          <ac:spMkLst>
            <pc:docMk/>
            <pc:sldMk cId="3095041343" sldId="287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42.090" v="26"/>
          <ac:spMkLst>
            <pc:docMk/>
            <pc:sldMk cId="3095041343" sldId="287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48.387" v="29"/>
        <pc:sldMkLst>
          <pc:docMk/>
          <pc:sldMk cId="1772089650" sldId="288"/>
        </pc:sldMkLst>
        <pc:spChg chg="del">
          <ac:chgData name="Katarína Gavalcová" userId="H7CaIWLOOr4J14CVQ3H6foPyBXm+oeE7SJCKoebnw/o=" providerId="None" clId="Web-{BA9E7E89-4B31-4FAB-9DC5-EC9922FC3674}" dt="2023-03-17T10:47:47.699" v="28"/>
          <ac:spMkLst>
            <pc:docMk/>
            <pc:sldMk cId="1772089650" sldId="288"/>
            <ac:spMk id="8" creationId="{00000000-0000-0000-0000-000000000000}"/>
          </ac:spMkLst>
        </pc:spChg>
        <pc:spChg chg="add">
          <ac:chgData name="Katarína Gavalcová" userId="H7CaIWLOOr4J14CVQ3H6foPyBXm+oeE7SJCKoebnw/o=" providerId="None" clId="Web-{BA9E7E89-4B31-4FAB-9DC5-EC9922FC3674}" dt="2023-03-17T10:47:48.387" v="29"/>
          <ac:spMkLst>
            <pc:docMk/>
            <pc:sldMk cId="1772089650" sldId="288"/>
            <ac:spMk id="41" creationId="{AF44FEC2-7FAE-6EE2-7207-7BDB323F19A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57.574" v="33"/>
        <pc:sldMkLst>
          <pc:docMk/>
          <pc:sldMk cId="2700757685" sldId="289"/>
        </pc:sldMkLst>
        <pc:spChg chg="add">
          <ac:chgData name="Katarína Gavalcová" userId="H7CaIWLOOr4J14CVQ3H6foPyBXm+oeE7SJCKoebnw/o=" providerId="None" clId="Web-{BA9E7E89-4B31-4FAB-9DC5-EC9922FC3674}" dt="2023-03-17T10:47:57.574" v="33"/>
          <ac:spMkLst>
            <pc:docMk/>
            <pc:sldMk cId="2700757685" sldId="289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56.840" v="32"/>
          <ac:spMkLst>
            <pc:docMk/>
            <pc:sldMk cId="2700757685" sldId="289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19.731" v="45"/>
        <pc:sldMkLst>
          <pc:docMk/>
          <pc:sldMk cId="4105206031" sldId="291"/>
        </pc:sldMkLst>
        <pc:spChg chg="add">
          <ac:chgData name="Katarína Gavalcová" userId="H7CaIWLOOr4J14CVQ3H6foPyBXm+oeE7SJCKoebnw/o=" providerId="None" clId="Web-{BA9E7E89-4B31-4FAB-9DC5-EC9922FC3674}" dt="2023-03-17T10:48:19.731" v="45"/>
          <ac:spMkLst>
            <pc:docMk/>
            <pc:sldMk cId="4105206031" sldId="291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19.481" v="44"/>
          <ac:spMkLst>
            <pc:docMk/>
            <pc:sldMk cId="4105206031" sldId="291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25.372" v="47"/>
        <pc:sldMkLst>
          <pc:docMk/>
          <pc:sldMk cId="2250003154" sldId="292"/>
        </pc:sldMkLst>
        <pc:spChg chg="add">
          <ac:chgData name="Katarína Gavalcová" userId="H7CaIWLOOr4J14CVQ3H6foPyBXm+oeE7SJCKoebnw/o=" providerId="None" clId="Web-{BA9E7E89-4B31-4FAB-9DC5-EC9922FC3674}" dt="2023-03-17T10:48:25.372" v="47"/>
          <ac:spMkLst>
            <pc:docMk/>
            <pc:sldMk cId="2250003154" sldId="292"/>
            <ac:spMk id="5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24.950" v="46"/>
          <ac:spMkLst>
            <pc:docMk/>
            <pc:sldMk cId="2250003154" sldId="292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05.934" v="37"/>
        <pc:sldMkLst>
          <pc:docMk/>
          <pc:sldMk cId="3337227487" sldId="296"/>
        </pc:sldMkLst>
        <pc:spChg chg="add">
          <ac:chgData name="Katarína Gavalcová" userId="H7CaIWLOOr4J14CVQ3H6foPyBXm+oeE7SJCKoebnw/o=" providerId="None" clId="Web-{BA9E7E89-4B31-4FAB-9DC5-EC9922FC3674}" dt="2023-03-17T10:48:05.934" v="37"/>
          <ac:spMkLst>
            <pc:docMk/>
            <pc:sldMk cId="3337227487" sldId="296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05.528" v="36"/>
          <ac:spMkLst>
            <pc:docMk/>
            <pc:sldMk cId="3337227487" sldId="296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10.012" v="39"/>
        <pc:sldMkLst>
          <pc:docMk/>
          <pc:sldMk cId="3316198023" sldId="297"/>
        </pc:sldMkLst>
        <pc:spChg chg="add">
          <ac:chgData name="Katarína Gavalcová" userId="H7CaIWLOOr4J14CVQ3H6foPyBXm+oeE7SJCKoebnw/o=" providerId="None" clId="Web-{BA9E7E89-4B31-4FAB-9DC5-EC9922FC3674}" dt="2023-03-17T10:48:10.012" v="39"/>
          <ac:spMkLst>
            <pc:docMk/>
            <pc:sldMk cId="3316198023" sldId="297"/>
            <ac:spMk id="6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09.590" v="38"/>
          <ac:spMkLst>
            <pc:docMk/>
            <pc:sldMk cId="3316198023" sldId="297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12.872" v="41"/>
        <pc:sldMkLst>
          <pc:docMk/>
          <pc:sldMk cId="3629729831" sldId="298"/>
        </pc:sldMkLst>
        <pc:spChg chg="add">
          <ac:chgData name="Katarína Gavalcová" userId="H7CaIWLOOr4J14CVQ3H6foPyBXm+oeE7SJCKoebnw/o=" providerId="None" clId="Web-{BA9E7E89-4B31-4FAB-9DC5-EC9922FC3674}" dt="2023-03-17T10:48:12.872" v="41"/>
          <ac:spMkLst>
            <pc:docMk/>
            <pc:sldMk cId="3629729831" sldId="298"/>
            <ac:spMk id="6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12.450" v="40"/>
          <ac:spMkLst>
            <pc:docMk/>
            <pc:sldMk cId="3629729831" sldId="298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02.074" v="35"/>
        <pc:sldMkLst>
          <pc:docMk/>
          <pc:sldMk cId="457099494" sldId="299"/>
        </pc:sldMkLst>
        <pc:spChg chg="add">
          <ac:chgData name="Katarína Gavalcová" userId="H7CaIWLOOr4J14CVQ3H6foPyBXm+oeE7SJCKoebnw/o=" providerId="None" clId="Web-{BA9E7E89-4B31-4FAB-9DC5-EC9922FC3674}" dt="2023-03-17T10:48:02.074" v="35"/>
          <ac:spMkLst>
            <pc:docMk/>
            <pc:sldMk cId="457099494" sldId="299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01.590" v="34"/>
          <ac:spMkLst>
            <pc:docMk/>
            <pc:sldMk cId="457099494" sldId="299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7:53.215" v="31"/>
        <pc:sldMkLst>
          <pc:docMk/>
          <pc:sldMk cId="223075689" sldId="300"/>
        </pc:sldMkLst>
        <pc:spChg chg="add">
          <ac:chgData name="Katarína Gavalcová" userId="H7CaIWLOOr4J14CVQ3H6foPyBXm+oeE7SJCKoebnw/o=" providerId="None" clId="Web-{BA9E7E89-4B31-4FAB-9DC5-EC9922FC3674}" dt="2023-03-17T10:47:53.215" v="31"/>
          <ac:spMkLst>
            <pc:docMk/>
            <pc:sldMk cId="223075689" sldId="300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7:52.715" v="30"/>
          <ac:spMkLst>
            <pc:docMk/>
            <pc:sldMk cId="223075689" sldId="300"/>
            <ac:spMk id="8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BA9E7E89-4B31-4FAB-9DC5-EC9922FC3674}" dt="2023-03-17T10:48:41.622" v="53"/>
        <pc:sldMkLst>
          <pc:docMk/>
          <pc:sldMk cId="3592648276" sldId="301"/>
        </pc:sldMkLst>
        <pc:spChg chg="add">
          <ac:chgData name="Katarína Gavalcová" userId="H7CaIWLOOr4J14CVQ3H6foPyBXm+oeE7SJCKoebnw/o=" providerId="None" clId="Web-{BA9E7E89-4B31-4FAB-9DC5-EC9922FC3674}" dt="2023-03-17T10:48:41.622" v="53"/>
          <ac:spMkLst>
            <pc:docMk/>
            <pc:sldMk cId="3592648276" sldId="301"/>
            <ac:spMk id="4" creationId="{AF44FEC2-7FAE-6EE2-7207-7BDB323F19A0}"/>
          </ac:spMkLst>
        </pc:spChg>
        <pc:spChg chg="del">
          <ac:chgData name="Katarína Gavalcová" userId="H7CaIWLOOr4J14CVQ3H6foPyBXm+oeE7SJCKoebnw/o=" providerId="None" clId="Web-{BA9E7E89-4B31-4FAB-9DC5-EC9922FC3674}" dt="2023-03-17T10:48:41.060" v="52"/>
          <ac:spMkLst>
            <pc:docMk/>
            <pc:sldMk cId="3592648276" sldId="301"/>
            <ac:spMk id="7" creationId="{9F5F9BBF-F338-4547-B4B0-44CFA9337D07}"/>
          </ac:spMkLst>
        </pc:spChg>
      </pc:sldChg>
    </pc:docChg>
  </pc:docChgLst>
  <pc:docChgLst>
    <pc:chgData name="Katarína Gavalcová" userId="H7CaIWLOOr4J14CVQ3H6foPyBXm+oeE7SJCKoebnw/o=" providerId="None" clId="Web-{7F3FE939-73B9-402D-A9AB-80CD4711E18C}"/>
    <pc:docChg chg="modSld">
      <pc:chgData name="Katarína Gavalcová" userId="H7CaIWLOOr4J14CVQ3H6foPyBXm+oeE7SJCKoebnw/o=" providerId="None" clId="Web-{7F3FE939-73B9-402D-A9AB-80CD4711E18C}" dt="2023-03-09T15:48:31.503" v="15" actId="20577"/>
      <pc:docMkLst>
        <pc:docMk/>
      </pc:docMkLst>
      <pc:sldChg chg="modSp">
        <pc:chgData name="Katarína Gavalcová" userId="H7CaIWLOOr4J14CVQ3H6foPyBXm+oeE7SJCKoebnw/o=" providerId="None" clId="Web-{7F3FE939-73B9-402D-A9AB-80CD4711E18C}" dt="2023-03-09T15:48:31.503" v="15" actId="20577"/>
        <pc:sldMkLst>
          <pc:docMk/>
          <pc:sldMk cId="2931661081" sldId="264"/>
        </pc:sldMkLst>
        <pc:spChg chg="mod">
          <ac:chgData name="Katarína Gavalcová" userId="H7CaIWLOOr4J14CVQ3H6foPyBXm+oeE7SJCKoebnw/o=" providerId="None" clId="Web-{7F3FE939-73B9-402D-A9AB-80CD4711E18C}" dt="2023-03-09T15:48:31.503" v="15" actId="20577"/>
          <ac:spMkLst>
            <pc:docMk/>
            <pc:sldMk cId="2931661081" sldId="264"/>
            <ac:spMk id="2" creationId="{BBB1C45A-AD94-A4D7-F83E-5D1645D78F4A}"/>
          </ac:spMkLst>
        </pc:spChg>
        <pc:spChg chg="mod">
          <ac:chgData name="Katarína Gavalcová" userId="H7CaIWLOOr4J14CVQ3H6foPyBXm+oeE7SJCKoebnw/o=" providerId="None" clId="Web-{7F3FE939-73B9-402D-A9AB-80CD4711E18C}" dt="2023-03-09T15:48:21.846" v="7" actId="20577"/>
          <ac:spMkLst>
            <pc:docMk/>
            <pc:sldMk cId="2931661081" sldId="264"/>
            <ac:spMk id="4" creationId="{3EFD00B6-BA07-5B12-58B3-D70694196E80}"/>
          </ac:spMkLst>
        </pc:spChg>
      </pc:sldChg>
    </pc:docChg>
  </pc:docChgLst>
  <pc:docChgLst>
    <pc:chgData name="Katarína Gavalcová" userId="H7CaIWLOOr4J14CVQ3H6foPyBXm+oeE7SJCKoebnw/o=" providerId="None" clId="Web-{D23A66B9-60FA-41DF-8866-A2EE1F96B47C}"/>
    <pc:docChg chg="modSld">
      <pc:chgData name="Katarína Gavalcová" userId="H7CaIWLOOr4J14CVQ3H6foPyBXm+oeE7SJCKoebnw/o=" providerId="None" clId="Web-{D23A66B9-60FA-41DF-8866-A2EE1F96B47C}" dt="2023-01-27T09:29:11.370" v="0" actId="20577"/>
      <pc:docMkLst>
        <pc:docMk/>
      </pc:docMkLst>
      <pc:sldChg chg="modSp">
        <pc:chgData name="Katarína Gavalcová" userId="H7CaIWLOOr4J14CVQ3H6foPyBXm+oeE7SJCKoebnw/o=" providerId="None" clId="Web-{D23A66B9-60FA-41DF-8866-A2EE1F96B47C}" dt="2023-01-27T09:29:11.370" v="0" actId="20577"/>
        <pc:sldMkLst>
          <pc:docMk/>
          <pc:sldMk cId="2308726202" sldId="271"/>
        </pc:sldMkLst>
        <pc:spChg chg="mod">
          <ac:chgData name="Katarína Gavalcová" userId="H7CaIWLOOr4J14CVQ3H6foPyBXm+oeE7SJCKoebnw/o=" providerId="None" clId="Web-{D23A66B9-60FA-41DF-8866-A2EE1F96B47C}" dt="2023-01-27T09:29:11.370" v="0" actId="20577"/>
          <ac:spMkLst>
            <pc:docMk/>
            <pc:sldMk cId="2308726202" sldId="271"/>
            <ac:spMk id="12" creationId="{FCEA6795-A35E-0562-5661-3EB579F4AD4F}"/>
          </ac:spMkLst>
        </pc:spChg>
      </pc:sldChg>
    </pc:docChg>
  </pc:docChgLst>
  <pc:docChgLst>
    <pc:chgData name="Katarína Gavalcová" userId="H7CaIWLOOr4J14CVQ3H6foPyBXm+oeE7SJCKoebnw/o=" providerId="None" clId="Web-{46953904-1438-4101-84C0-4C5F77AAF268}"/>
    <pc:docChg chg="modSld">
      <pc:chgData name="Katarína Gavalcová" userId="H7CaIWLOOr4J14CVQ3H6foPyBXm+oeE7SJCKoebnw/o=" providerId="None" clId="Web-{46953904-1438-4101-84C0-4C5F77AAF268}" dt="2023-03-17T10:25:54.340" v="16" actId="14100"/>
      <pc:docMkLst>
        <pc:docMk/>
      </pc:docMkLst>
      <pc:sldChg chg="modSp">
        <pc:chgData name="Katarína Gavalcová" userId="H7CaIWLOOr4J14CVQ3H6foPyBXm+oeE7SJCKoebnw/o=" providerId="None" clId="Web-{46953904-1438-4101-84C0-4C5F77AAF268}" dt="2023-03-17T10:25:54.340" v="16" actId="14100"/>
        <pc:sldMkLst>
          <pc:docMk/>
          <pc:sldMk cId="482790115" sldId="256"/>
        </pc:sldMkLst>
        <pc:spChg chg="mod">
          <ac:chgData name="Katarína Gavalcová" userId="H7CaIWLOOr4J14CVQ3H6foPyBXm+oeE7SJCKoebnw/o=" providerId="None" clId="Web-{46953904-1438-4101-84C0-4C5F77AAF268}" dt="2023-03-17T10:25:54.340" v="16" actId="14100"/>
          <ac:spMkLst>
            <pc:docMk/>
            <pc:sldMk cId="482790115" sldId="256"/>
            <ac:spMk id="4" creationId="{00000000-0000-0000-0000-000000000000}"/>
          </ac:spMkLst>
        </pc:spChg>
      </pc:sldChg>
      <pc:sldChg chg="addSp delSp">
        <pc:chgData name="Katarína Gavalcová" userId="H7CaIWLOOr4J14CVQ3H6foPyBXm+oeE7SJCKoebnw/o=" providerId="None" clId="Web-{46953904-1438-4101-84C0-4C5F77AAF268}" dt="2023-03-17T10:25:32.542" v="13"/>
        <pc:sldMkLst>
          <pc:docMk/>
          <pc:sldMk cId="2572048921" sldId="260"/>
        </pc:sldMkLst>
        <pc:spChg chg="del">
          <ac:chgData name="Katarína Gavalcová" userId="H7CaIWLOOr4J14CVQ3H6foPyBXm+oeE7SJCKoebnw/o=" providerId="None" clId="Web-{46953904-1438-4101-84C0-4C5F77AAF268}" dt="2023-03-17T10:25:21.447" v="11"/>
          <ac:spMkLst>
            <pc:docMk/>
            <pc:sldMk cId="2572048921" sldId="260"/>
            <ac:spMk id="5" creationId="{878C812E-2238-0FB9-B6CE-8919409FBB33}"/>
          </ac:spMkLst>
        </pc:spChg>
        <pc:spChg chg="add del">
          <ac:chgData name="Katarína Gavalcová" userId="H7CaIWLOOr4J14CVQ3H6foPyBXm+oeE7SJCKoebnw/o=" providerId="None" clId="Web-{46953904-1438-4101-84C0-4C5F77AAF268}" dt="2023-03-17T10:25:32.542" v="13"/>
          <ac:spMkLst>
            <pc:docMk/>
            <pc:sldMk cId="2572048921" sldId="260"/>
            <ac:spMk id="16" creationId="{78A9EBE9-BE04-04A6-B9F6-ED9F3889CF7E}"/>
          </ac:spMkLst>
        </pc:spChg>
      </pc:sldChg>
      <pc:sldChg chg="addSp delSp">
        <pc:chgData name="Katarína Gavalcová" userId="H7CaIWLOOr4J14CVQ3H6foPyBXm+oeE7SJCKoebnw/o=" providerId="None" clId="Web-{46953904-1438-4101-84C0-4C5F77AAF268}" dt="2023-03-17T10:25:36.339" v="14"/>
        <pc:sldMkLst>
          <pc:docMk/>
          <pc:sldMk cId="2711387811" sldId="261"/>
        </pc:sldMkLst>
        <pc:spChg chg="del">
          <ac:chgData name="Katarína Gavalcová" userId="H7CaIWLOOr4J14CVQ3H6foPyBXm+oeE7SJCKoebnw/o=" providerId="None" clId="Web-{46953904-1438-4101-84C0-4C5F77AAF268}" dt="2023-03-17T10:25:16.635" v="9"/>
          <ac:spMkLst>
            <pc:docMk/>
            <pc:sldMk cId="2711387811" sldId="261"/>
            <ac:spMk id="5" creationId="{878C812E-2238-0FB9-B6CE-8919409FBB33}"/>
          </ac:spMkLst>
        </pc:spChg>
        <pc:spChg chg="add del">
          <ac:chgData name="Katarína Gavalcová" userId="H7CaIWLOOr4J14CVQ3H6foPyBXm+oeE7SJCKoebnw/o=" providerId="None" clId="Web-{46953904-1438-4101-84C0-4C5F77AAF268}" dt="2023-03-17T10:25:36.339" v="14"/>
          <ac:spMkLst>
            <pc:docMk/>
            <pc:sldMk cId="2711387811" sldId="261"/>
            <ac:spMk id="8" creationId="{7AD7272D-71C1-3328-9F76-F3D12A2D869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Najčastejšie útoky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</a:t>
            </a:r>
            <a:r>
              <a:rPr lang="sk-SK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ópske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MM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85000"/>
                    <a:satMod val="130000"/>
                  </a:schemeClr>
                </a:gs>
                <a:gs pos="34000">
                  <a:schemeClr val="accent2">
                    <a:shade val="87000"/>
                    <a:satMod val="125000"/>
                  </a:schemeClr>
                </a:gs>
                <a:gs pos="70000">
                  <a:schemeClr val="accent2">
                    <a:tint val="100000"/>
                    <a:shade val="90000"/>
                    <a:satMod val="130000"/>
                  </a:schemeClr>
                </a:gs>
                <a:gs pos="100000">
                  <a:schemeClr val="accent2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Hoja1!$A$1:$A$7</c:f>
              <c:strCache>
                <c:ptCount val="7"/>
                <c:pt idx="0">
                  <c:v>Phishing</c:v>
                </c:pt>
                <c:pt idx="1">
                  <c:v>Webové útoky</c:v>
                </c:pt>
                <c:pt idx="2">
                  <c:v>Malvér vo všeobecnosti</c:v>
                </c:pt>
                <c:pt idx="3">
                  <c:v>Malicious insider</c:v>
                </c:pt>
                <c:pt idx="4">
                  <c:v>Odmietnutie služby</c:v>
                </c:pt>
                <c:pt idx="5">
                  <c:v>Sociálne inžinierstvo</c:v>
                </c:pt>
                <c:pt idx="6">
                  <c:v>Kompromitované/ukradnuté zariadenie</c:v>
                </c:pt>
              </c:strCache>
            </c:strRef>
          </c:cat>
          <c:val>
            <c:numRef>
              <c:f>Hoja1!$B$1:$B$7</c:f>
              <c:numCache>
                <c:formatCode>0%</c:formatCode>
                <c:ptCount val="7"/>
                <c:pt idx="0">
                  <c:v>0.41</c:v>
                </c:pt>
                <c:pt idx="1">
                  <c:v>0.4</c:v>
                </c:pt>
                <c:pt idx="2">
                  <c:v>0.39</c:v>
                </c:pt>
                <c:pt idx="3">
                  <c:v>0.19</c:v>
                </c:pt>
                <c:pt idx="4">
                  <c:v>0.12</c:v>
                </c:pt>
                <c:pt idx="5">
                  <c:v>0.11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3-4F9D-8843-A6D33976B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858728"/>
        <c:axId val="54858336"/>
      </c:barChart>
      <c:catAx>
        <c:axId val="54858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58336"/>
        <c:crosses val="autoZero"/>
        <c:auto val="1"/>
        <c:lblAlgn val="ctr"/>
        <c:lblOffset val="100"/>
        <c:noMultiLvlLbl val="0"/>
      </c:catAx>
      <c:valAx>
        <c:axId val="5485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5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75000"/>
          <a:lumOff val="2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omments/modernComment_120_699FF13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4E5A413-1F14-0D4E-A76F-F8002BF6EDCB}" authorId="{890923D7-C7B6-A1B8-47A2-B0856CDAFC89}" created="2023-01-27T09:02:25.151">
    <pc:sldMkLst xmlns:pc="http://schemas.microsoft.com/office/powerpoint/2013/main/command">
      <pc:docMk/>
      <pc:sldMk cId="1772089650" sldId="288"/>
    </pc:sldMkLst>
    <p188:txBody>
      <a:bodyPr/>
      <a:lstStyle/>
      <a:p>
        <a:r>
          <a:rPr lang="sk-SK"/>
          <a:t>Dôveryhodnosť?</a:t>
        </a:r>
      </a:p>
    </p188:txBody>
  </p188:cm>
</p188:cmLst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1</a:t>
          </a:r>
          <a:r>
            <a:rPr lang="es-ES" dirty="0"/>
            <a:t>: </a:t>
          </a:r>
          <a:r>
            <a:rPr lang="sk-SK" dirty="0"/>
            <a:t>Základy kybernetickej bezpečnosti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sk-SK" dirty="0"/>
            <a:t>Čo je kybernetická bezpečnosť</a:t>
          </a:r>
          <a:r>
            <a:rPr lang="es-ES" dirty="0"/>
            <a:t>?</a:t>
          </a:r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2</a:t>
          </a:r>
          <a:r>
            <a:rPr lang="es-ES" dirty="0"/>
            <a:t>: </a:t>
          </a:r>
          <a:r>
            <a:rPr lang="sk-SK" dirty="0"/>
            <a:t>Kybernetická bezpečnosť</a:t>
          </a:r>
          <a:r>
            <a:rPr lang="es-ES" dirty="0"/>
            <a:t>...</a:t>
          </a:r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pPr rtl="0"/>
          <a:r>
            <a:rPr lang="es-ES" b="0" dirty="0">
              <a:solidFill>
                <a:schemeClr val="bg1"/>
              </a:solidFill>
              <a:latin typeface="Calibri Light"/>
              <a:cs typeface="Calibri"/>
            </a:rPr>
            <a:t>Kapitola 3</a:t>
          </a:r>
          <a:r>
            <a:rPr lang="es-ES" dirty="0">
              <a:solidFill>
                <a:schemeClr val="bg1"/>
              </a:solidFill>
            </a:rPr>
            <a:t>:</a:t>
          </a:r>
          <a:r>
            <a:rPr lang="es-ES" dirty="0"/>
            <a:t> </a:t>
          </a:r>
          <a:r>
            <a:rPr lang="sk-SK" dirty="0"/>
            <a:t>Odporúčania</a:t>
          </a:r>
          <a:r>
            <a:rPr lang="es-ES" dirty="0"/>
            <a:t> </a:t>
          </a:r>
          <a:r>
            <a:rPr lang="sk-SK" dirty="0"/>
            <a:t>p</a:t>
          </a:r>
          <a:r>
            <a:rPr lang="es-ES" dirty="0"/>
            <a:t>r</a:t>
          </a:r>
          <a:r>
            <a:rPr lang="sk-SK" dirty="0"/>
            <a:t>e</a:t>
          </a:r>
          <a:r>
            <a:rPr lang="es-ES" dirty="0"/>
            <a:t> </a:t>
          </a:r>
          <a:r>
            <a:rPr lang="sk-SK" dirty="0"/>
            <a:t>podnikateľov</a:t>
          </a:r>
          <a:r>
            <a:rPr lang="es-ES" dirty="0"/>
            <a:t> a</a:t>
          </a:r>
          <a:r>
            <a:rPr lang="sk-SK" dirty="0"/>
            <a:t> zamestnancov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28B0D80A-25A5-49ED-A3CA-2E7923211341}">
      <dgm:prSet phldrT="[Texto]"/>
      <dgm:spPr/>
      <dgm:t>
        <a:bodyPr/>
        <a:lstStyle/>
        <a:p>
          <a:r>
            <a:rPr lang="sk-SK" dirty="0"/>
            <a:t>Hlavné</a:t>
          </a:r>
          <a:r>
            <a:rPr lang="es-ES" dirty="0"/>
            <a:t> defin</a:t>
          </a:r>
          <a:r>
            <a:rPr lang="sk-SK" dirty="0" err="1"/>
            <a:t>ície</a:t>
          </a:r>
          <a:endParaRPr lang="es-ES" dirty="0"/>
        </a:p>
      </dgm:t>
    </dgm:pt>
    <dgm:pt modelId="{2EE8811C-4C62-445F-9577-305EB8E1C312}" type="sibTrans" cxnId="{0815BAD7-37F4-4D6C-9249-1E997205664C}">
      <dgm:prSet/>
      <dgm:spPr/>
      <dgm:t>
        <a:bodyPr/>
        <a:lstStyle/>
        <a:p>
          <a:endParaRPr lang="es-ES"/>
        </a:p>
      </dgm:t>
    </dgm:pt>
    <dgm:pt modelId="{4978D4BF-FC7B-4F2B-A3D5-CC55735CBAF0}" type="parTrans" cxnId="{0815BAD7-37F4-4D6C-9249-1E997205664C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es-ES" dirty="0"/>
            <a:t>...</a:t>
          </a:r>
          <a:r>
            <a:rPr lang="sk-SK" dirty="0"/>
            <a:t>na</a:t>
          </a:r>
          <a:r>
            <a:rPr lang="es-ES" dirty="0"/>
            <a:t> </a:t>
          </a:r>
          <a:r>
            <a:rPr lang="sk-SK" dirty="0"/>
            <a:t>pracovisku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A6BA572E-E5C0-4EEE-90CE-31877E0F0790}">
      <dgm:prSet phldrT="[Texto]"/>
      <dgm:spPr/>
      <dgm:t>
        <a:bodyPr/>
        <a:lstStyle/>
        <a:p>
          <a:r>
            <a:rPr lang="es-ES" dirty="0"/>
            <a:t>...</a:t>
          </a:r>
          <a:r>
            <a:rPr lang="sk-SK" dirty="0"/>
            <a:t>pri</a:t>
          </a:r>
          <a:r>
            <a:rPr lang="es-ES" dirty="0"/>
            <a:t> </a:t>
          </a:r>
          <a:r>
            <a:rPr lang="sk-SK" dirty="0"/>
            <a:t>práci na diaľku</a:t>
          </a:r>
          <a:endParaRPr lang="es-ES" dirty="0"/>
        </a:p>
      </dgm:t>
    </dgm:pt>
    <dgm:pt modelId="{288CA62C-7E68-441B-BF77-1ACBD0260079}" type="parTrans" cxnId="{8DF58874-90BD-40B0-9B30-7FDE6ACFD19F}">
      <dgm:prSet/>
      <dgm:spPr/>
      <dgm:t>
        <a:bodyPr/>
        <a:lstStyle/>
        <a:p>
          <a:endParaRPr lang="es-ES"/>
        </a:p>
      </dgm:t>
    </dgm:pt>
    <dgm:pt modelId="{7FC9B69B-175E-4E9B-A1E3-4807EA68850B}" type="sibTrans" cxnId="{8DF58874-90BD-40B0-9B30-7FDE6ACFD19F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sk-SK" dirty="0"/>
            <a:t>Odporúčania</a:t>
          </a:r>
          <a:r>
            <a:rPr lang="es-ES" dirty="0"/>
            <a:t> </a:t>
          </a:r>
          <a:r>
            <a:rPr lang="sk-SK" dirty="0"/>
            <a:t>pre podnikateľov</a:t>
          </a:r>
          <a:endParaRPr lang="es-ES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22CF4C57-FFF4-4BDE-8422-926EB24226DE}">
      <dgm:prSet phldrT="[Texto]"/>
      <dgm:spPr/>
      <dgm:t>
        <a:bodyPr/>
        <a:lstStyle/>
        <a:p>
          <a:r>
            <a:rPr lang="sk-SK" dirty="0"/>
            <a:t>Odporúčania</a:t>
          </a:r>
          <a:r>
            <a:rPr lang="es-ES" dirty="0"/>
            <a:t> </a:t>
          </a:r>
          <a:r>
            <a:rPr lang="sk-SK" dirty="0"/>
            <a:t>pre zamestnancov</a:t>
          </a:r>
          <a:endParaRPr lang="es-ES" dirty="0"/>
        </a:p>
      </dgm:t>
    </dgm:pt>
    <dgm:pt modelId="{647BFE98-F3CC-443E-A454-0304F1FFA30E}" type="parTrans" cxnId="{E74D7C40-D631-4BEB-AC01-10A8AD75863B}">
      <dgm:prSet/>
      <dgm:spPr/>
      <dgm:t>
        <a:bodyPr/>
        <a:lstStyle/>
        <a:p>
          <a:endParaRPr lang="es-ES"/>
        </a:p>
      </dgm:t>
    </dgm:pt>
    <dgm:pt modelId="{483EBE14-47CA-4B7A-B731-85E8D6241738}" type="sibTrans" cxnId="{E74D7C40-D631-4BEB-AC01-10A8AD75863B}">
      <dgm:prSet/>
      <dgm:spPr/>
      <dgm:t>
        <a:bodyPr/>
        <a:lstStyle/>
        <a:p>
          <a:endParaRPr lang="es-ES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74D7C40-D631-4BEB-AC01-10A8AD75863B}" srcId="{F20B2723-436C-41E3-8327-B9B8406600D3}" destId="{22CF4C57-FFF4-4BDE-8422-926EB24226DE}" srcOrd="1" destOrd="0" parTransId="{647BFE98-F3CC-443E-A454-0304F1FFA30E}" sibTransId="{483EBE14-47CA-4B7A-B731-85E8D6241738}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8DF58874-90BD-40B0-9B30-7FDE6ACFD19F}" srcId="{609B7737-2F8B-426B-AF67-1EE3ED08022C}" destId="{A6BA572E-E5C0-4EEE-90CE-31877E0F0790}" srcOrd="1" destOrd="0" parTransId="{288CA62C-7E68-441B-BF77-1ACBD0260079}" sibTransId="{7FC9B69B-175E-4E9B-A1E3-4807EA68850B}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3E03E07D-E240-42BC-B715-69C6EEDBD5E8}" type="presOf" srcId="{28B0D80A-25A5-49ED-A3CA-2E7923211341}" destId="{3812FEFD-0534-4CDE-BDFC-5DC8A0A6E211}" srcOrd="0" destOrd="2" presId="urn:microsoft.com/office/officeart/2005/8/layout/hList6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528070CE-F9B1-4E55-B521-2A8155261B6E}" type="presOf" srcId="{A6BA572E-E5C0-4EEE-90CE-31877E0F0790}" destId="{6A06E1D3-CB2E-499A-A964-4B9EA4634424}" srcOrd="0" destOrd="2" presId="urn:microsoft.com/office/officeart/2005/8/layout/hList6"/>
    <dgm:cxn modelId="{0815BAD7-37F4-4D6C-9249-1E997205664C}" srcId="{19D75968-110D-4570-A796-4EFA7A289980}" destId="{28B0D80A-25A5-49ED-A3CA-2E7923211341}" srcOrd="1" destOrd="0" parTransId="{4978D4BF-FC7B-4F2B-A3D5-CC55735CBAF0}" sibTransId="{2EE8811C-4C62-445F-9577-305EB8E1C312}"/>
    <dgm:cxn modelId="{AF858CD9-5F19-4470-9F90-96C07EE7E470}" type="presOf" srcId="{22CF4C57-FFF4-4BDE-8422-926EB24226DE}" destId="{3DEE8081-9DAE-447D-949C-DEF3860D6332}" srcOrd="0" destOrd="2" presId="urn:microsoft.com/office/officeart/2005/8/layout/hList6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225589-925E-4E1B-9CDB-8A81D0B1D524}" type="doc">
      <dgm:prSet loTypeId="urn:microsoft.com/office/officeart/2018/2/layout/IconCircleList" loCatId="icon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6B66D95-2F2D-4015-B416-EDABF81B089B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sk-SK" sz="1600" b="1" dirty="0"/>
            <a:t>Dostupnosť</a:t>
          </a:r>
          <a:endParaRPr lang="en-GB" sz="1200" b="1" dirty="0"/>
        </a:p>
      </dgm:t>
    </dgm:pt>
    <dgm:pt modelId="{244C855A-532D-4AEC-A7D2-3866CD36BEF2}" type="parTrans" cxnId="{85396F3E-1EFF-4ACD-A209-EB2B71D86A56}">
      <dgm:prSet/>
      <dgm:spPr/>
      <dgm:t>
        <a:bodyPr/>
        <a:lstStyle/>
        <a:p>
          <a:endParaRPr lang="en-GB"/>
        </a:p>
      </dgm:t>
    </dgm:pt>
    <dgm:pt modelId="{00E5E949-8CC0-4DAE-BE07-A7F3554AA16B}" type="sibTrans" cxnId="{85396F3E-1EFF-4ACD-A209-EB2B71D86A56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71923186-F639-4149-870E-D2CE2158E3D1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1" dirty="0"/>
            <a:t>Autentic</a:t>
          </a:r>
          <a:r>
            <a:rPr lang="sk-SK" sz="1600" b="1" dirty="0"/>
            <a:t>kosť</a:t>
          </a:r>
          <a:endParaRPr lang="en-GB" sz="1300" b="1" dirty="0"/>
        </a:p>
      </dgm:t>
    </dgm:pt>
    <dgm:pt modelId="{C011B3E4-1A3D-4109-BB36-72E55EEBD772}" type="parTrans" cxnId="{FAD9E378-4657-4230-8318-3CBF1F0E8B4A}">
      <dgm:prSet/>
      <dgm:spPr/>
      <dgm:t>
        <a:bodyPr/>
        <a:lstStyle/>
        <a:p>
          <a:endParaRPr lang="en-GB"/>
        </a:p>
      </dgm:t>
    </dgm:pt>
    <dgm:pt modelId="{95B9336A-5E56-41AB-9933-523F6E8AAB99}" type="sibTrans" cxnId="{FAD9E378-4657-4230-8318-3CBF1F0E8B4A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40F1F376-F59F-43BE-BC15-71D1CB50FC4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sk-SK" sz="1600" b="1" dirty="0"/>
            <a:t>Integrita</a:t>
          </a:r>
          <a:endParaRPr lang="en-GB" sz="1300" b="1" dirty="0"/>
        </a:p>
      </dgm:t>
    </dgm:pt>
    <dgm:pt modelId="{0D6ECCA1-E00F-4E62-9B3A-EEFD8DA2FE9F}" type="parTrans" cxnId="{6D0F6478-B1C0-4EA7-B4EC-2FE24EF39182}">
      <dgm:prSet/>
      <dgm:spPr/>
      <dgm:t>
        <a:bodyPr/>
        <a:lstStyle/>
        <a:p>
          <a:endParaRPr lang="en-GB"/>
        </a:p>
      </dgm:t>
    </dgm:pt>
    <dgm:pt modelId="{2B8DE3E5-03EF-45BD-8BD1-389476F179A1}" type="sibTrans" cxnId="{6D0F6478-B1C0-4EA7-B4EC-2FE24EF39182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32DD8806-79B2-42A6-9EC0-ECC2D87027CE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sk-SK" sz="1600" b="1" dirty="0"/>
            <a:t>Dôvernosť</a:t>
          </a:r>
          <a:endParaRPr lang="en-GB" sz="1300" b="1" dirty="0"/>
        </a:p>
      </dgm:t>
    </dgm:pt>
    <dgm:pt modelId="{FFB9156C-4092-4177-94E1-2538FE8748C2}" type="parTrans" cxnId="{CF94039E-353C-4CE0-B46F-301B6AAE499E}">
      <dgm:prSet/>
      <dgm:spPr/>
      <dgm:t>
        <a:bodyPr/>
        <a:lstStyle/>
        <a:p>
          <a:endParaRPr lang="en-GB"/>
        </a:p>
      </dgm:t>
    </dgm:pt>
    <dgm:pt modelId="{E60EB104-B12A-4659-BBA0-FA6BCD4D42DE}" type="sibTrans" cxnId="{CF94039E-353C-4CE0-B46F-301B6AAE499E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DCE0CF76-3546-4E9B-8812-3FE8B21B13F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sk-SK" sz="1600" b="1" dirty="0" err="1"/>
            <a:t>Dohľadateľnosť</a:t>
          </a:r>
          <a:endParaRPr lang="en-GB" sz="1800" b="1" dirty="0"/>
        </a:p>
      </dgm:t>
    </dgm:pt>
    <dgm:pt modelId="{FC0DAF05-2B0D-479F-B228-DFEB914B078E}" type="parTrans" cxnId="{CDCE3216-B062-4B17-AEDD-FF7FF1F65672}">
      <dgm:prSet/>
      <dgm:spPr/>
      <dgm:t>
        <a:bodyPr/>
        <a:lstStyle/>
        <a:p>
          <a:endParaRPr lang="en-GB"/>
        </a:p>
      </dgm:t>
    </dgm:pt>
    <dgm:pt modelId="{18AEC5E6-A127-458F-BED3-BDD8B19B2030}" type="sibTrans" cxnId="{CDCE3216-B062-4B17-AEDD-FF7FF1F65672}">
      <dgm:prSet/>
      <dgm:spPr/>
      <dgm:t>
        <a:bodyPr/>
        <a:lstStyle/>
        <a:p>
          <a:endParaRPr lang="en-GB"/>
        </a:p>
      </dgm:t>
    </dgm:pt>
    <dgm:pt modelId="{992AD3E3-6854-41C4-9370-6A66C137BE84}" type="pres">
      <dgm:prSet presAssocID="{96225589-925E-4E1B-9CDB-8A81D0B1D524}" presName="root" presStyleCnt="0">
        <dgm:presLayoutVars>
          <dgm:dir/>
          <dgm:resizeHandles val="exact"/>
        </dgm:presLayoutVars>
      </dgm:prSet>
      <dgm:spPr/>
    </dgm:pt>
    <dgm:pt modelId="{E700D395-858B-4483-8245-7433B9F582F9}" type="pres">
      <dgm:prSet presAssocID="{96225589-925E-4E1B-9CDB-8A81D0B1D524}" presName="container" presStyleCnt="0">
        <dgm:presLayoutVars>
          <dgm:dir/>
          <dgm:resizeHandles val="exact"/>
        </dgm:presLayoutVars>
      </dgm:prSet>
      <dgm:spPr/>
    </dgm:pt>
    <dgm:pt modelId="{60D1AA53-3C1E-4F51-A8D2-F988567BE579}" type="pres">
      <dgm:prSet presAssocID="{96B66D95-2F2D-4015-B416-EDABF81B089B}" presName="compNode" presStyleCnt="0"/>
      <dgm:spPr/>
    </dgm:pt>
    <dgm:pt modelId="{18889C74-CF30-436F-A3EC-E18A50D46545}" type="pres">
      <dgm:prSet presAssocID="{96B66D95-2F2D-4015-B416-EDABF81B089B}" presName="iconBgRect" presStyleLbl="bgShp" presStyleIdx="0" presStyleCnt="5"/>
      <dgm:spPr/>
    </dgm:pt>
    <dgm:pt modelId="{451BC622-FDA6-4602-B91A-3B75746EA286}" type="pres">
      <dgm:prSet presAssocID="{96B66D95-2F2D-4015-B416-EDABF81B089B}" presName="iconRect" presStyleLbl="nod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loj de arena terminado"/>
        </a:ext>
      </dgm:extLst>
    </dgm:pt>
    <dgm:pt modelId="{1F866A8A-5DBD-45A9-95C2-5CAB6277DAA1}" type="pres">
      <dgm:prSet presAssocID="{96B66D95-2F2D-4015-B416-EDABF81B089B}" presName="spaceRect" presStyleCnt="0"/>
      <dgm:spPr/>
    </dgm:pt>
    <dgm:pt modelId="{5EC1A98C-5D99-41FC-BDA9-EF6BC95D809D}" type="pres">
      <dgm:prSet presAssocID="{96B66D95-2F2D-4015-B416-EDABF81B089B}" presName="textRect" presStyleLbl="revTx" presStyleIdx="0" presStyleCnt="5">
        <dgm:presLayoutVars>
          <dgm:chMax val="1"/>
          <dgm:chPref val="1"/>
        </dgm:presLayoutVars>
      </dgm:prSet>
      <dgm:spPr/>
    </dgm:pt>
    <dgm:pt modelId="{10DCB990-6C49-4D2E-BED3-A1B638B92451}" type="pres">
      <dgm:prSet presAssocID="{00E5E949-8CC0-4DAE-BE07-A7F3554AA16B}" presName="sibTrans" presStyleLbl="sibTrans2D1" presStyleIdx="0" presStyleCnt="0"/>
      <dgm:spPr/>
    </dgm:pt>
    <dgm:pt modelId="{084DF2DC-5A5A-4264-BE53-522CB1093DD7}" type="pres">
      <dgm:prSet presAssocID="{71923186-F639-4149-870E-D2CE2158E3D1}" presName="compNode" presStyleCnt="0"/>
      <dgm:spPr/>
    </dgm:pt>
    <dgm:pt modelId="{8AA6725B-0854-4309-90D0-5CF54BA75720}" type="pres">
      <dgm:prSet presAssocID="{71923186-F639-4149-870E-D2CE2158E3D1}" presName="iconBgRect" presStyleLbl="bgShp" presStyleIdx="1" presStyleCnt="5"/>
      <dgm:spPr/>
    </dgm:pt>
    <dgm:pt modelId="{878E7C46-5E99-4564-AA7A-6053EB2CD1EA}" type="pres">
      <dgm:prSet presAssocID="{71923186-F639-4149-870E-D2CE2158E3D1}" presName="iconRect" presStyleLbl="node1" presStyleIdx="1" presStyleCnt="5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razón"/>
        </a:ext>
      </dgm:extLst>
    </dgm:pt>
    <dgm:pt modelId="{B90CD311-37D5-4E99-8DC2-055766AD79A7}" type="pres">
      <dgm:prSet presAssocID="{71923186-F639-4149-870E-D2CE2158E3D1}" presName="spaceRect" presStyleCnt="0"/>
      <dgm:spPr/>
    </dgm:pt>
    <dgm:pt modelId="{AC8DD161-3214-4DF7-9B8C-AD98F13BD018}" type="pres">
      <dgm:prSet presAssocID="{71923186-F639-4149-870E-D2CE2158E3D1}" presName="textRect" presStyleLbl="revTx" presStyleIdx="1" presStyleCnt="5">
        <dgm:presLayoutVars>
          <dgm:chMax val="1"/>
          <dgm:chPref val="1"/>
        </dgm:presLayoutVars>
      </dgm:prSet>
      <dgm:spPr/>
    </dgm:pt>
    <dgm:pt modelId="{0144BBDC-86EE-423C-B1D9-915D6D2F8E8D}" type="pres">
      <dgm:prSet presAssocID="{95B9336A-5E56-41AB-9933-523F6E8AAB99}" presName="sibTrans" presStyleLbl="sibTrans2D1" presStyleIdx="0" presStyleCnt="0"/>
      <dgm:spPr/>
    </dgm:pt>
    <dgm:pt modelId="{B3FEAFB5-D565-443F-9303-9B744DB0302E}" type="pres">
      <dgm:prSet presAssocID="{40F1F376-F59F-43BE-BC15-71D1CB50FC46}" presName="compNode" presStyleCnt="0"/>
      <dgm:spPr/>
    </dgm:pt>
    <dgm:pt modelId="{93216B7C-0787-4A45-8239-F86ECE8AE120}" type="pres">
      <dgm:prSet presAssocID="{40F1F376-F59F-43BE-BC15-71D1CB50FC46}" presName="iconBgRect" presStyleLbl="bgShp" presStyleIdx="2" presStyleCnt="5"/>
      <dgm:spPr/>
    </dgm:pt>
    <dgm:pt modelId="{B318B2CC-22DC-46C7-BDCA-72993725F792}" type="pres">
      <dgm:prSet presAssocID="{40F1F376-F59F-43BE-BC15-71D1CB50FC46}" presName="iconRect" presStyleLbl="node1" presStyleIdx="2" presStyleCnt="5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15323176-819E-4763-B66D-8149E846434D}" type="pres">
      <dgm:prSet presAssocID="{40F1F376-F59F-43BE-BC15-71D1CB50FC46}" presName="spaceRect" presStyleCnt="0"/>
      <dgm:spPr/>
    </dgm:pt>
    <dgm:pt modelId="{E6B00810-470D-4C46-9A4A-800F2901B5A0}" type="pres">
      <dgm:prSet presAssocID="{40F1F376-F59F-43BE-BC15-71D1CB50FC46}" presName="textRect" presStyleLbl="revTx" presStyleIdx="2" presStyleCnt="5">
        <dgm:presLayoutVars>
          <dgm:chMax val="1"/>
          <dgm:chPref val="1"/>
        </dgm:presLayoutVars>
      </dgm:prSet>
      <dgm:spPr/>
    </dgm:pt>
    <dgm:pt modelId="{C815219D-183B-4974-A6D8-75EAED0BA194}" type="pres">
      <dgm:prSet presAssocID="{2B8DE3E5-03EF-45BD-8BD1-389476F179A1}" presName="sibTrans" presStyleLbl="sibTrans2D1" presStyleIdx="0" presStyleCnt="0"/>
      <dgm:spPr/>
    </dgm:pt>
    <dgm:pt modelId="{F9CB91DC-BAAD-45B5-98B7-19171FA33692}" type="pres">
      <dgm:prSet presAssocID="{32DD8806-79B2-42A6-9EC0-ECC2D87027CE}" presName="compNode" presStyleCnt="0"/>
      <dgm:spPr/>
    </dgm:pt>
    <dgm:pt modelId="{49FAB699-E68C-4D6B-9771-0C55A50BFFCF}" type="pres">
      <dgm:prSet presAssocID="{32DD8806-79B2-42A6-9EC0-ECC2D87027CE}" presName="iconBgRect" presStyleLbl="bgShp" presStyleIdx="3" presStyleCnt="5"/>
      <dgm:spPr/>
    </dgm:pt>
    <dgm:pt modelId="{9F89BA3D-77B1-4B0A-8F5D-1770F5EB2418}" type="pres">
      <dgm:prSet presAssocID="{32DD8806-79B2-42A6-9EC0-ECC2D87027CE}" presName="iconRect" presStyleLbl="node1" presStyleIdx="3" presStyleCnt="5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quear"/>
        </a:ext>
      </dgm:extLst>
    </dgm:pt>
    <dgm:pt modelId="{E2003E27-6EED-451D-9B75-793D8E7119A4}" type="pres">
      <dgm:prSet presAssocID="{32DD8806-79B2-42A6-9EC0-ECC2D87027CE}" presName="spaceRect" presStyleCnt="0"/>
      <dgm:spPr/>
    </dgm:pt>
    <dgm:pt modelId="{D29E5F7D-33B8-48C7-9C9B-4CFE725997D1}" type="pres">
      <dgm:prSet presAssocID="{32DD8806-79B2-42A6-9EC0-ECC2D87027CE}" presName="textRect" presStyleLbl="revTx" presStyleIdx="3" presStyleCnt="5">
        <dgm:presLayoutVars>
          <dgm:chMax val="1"/>
          <dgm:chPref val="1"/>
        </dgm:presLayoutVars>
      </dgm:prSet>
      <dgm:spPr/>
    </dgm:pt>
    <dgm:pt modelId="{CD9BAD47-F479-4FF8-A20B-07DD3CFBD103}" type="pres">
      <dgm:prSet presAssocID="{E60EB104-B12A-4659-BBA0-FA6BCD4D42DE}" presName="sibTrans" presStyleLbl="sibTrans2D1" presStyleIdx="0" presStyleCnt="0"/>
      <dgm:spPr/>
    </dgm:pt>
    <dgm:pt modelId="{6C44F499-A468-4C3C-B040-CE3BD203672B}" type="pres">
      <dgm:prSet presAssocID="{DCE0CF76-3546-4E9B-8812-3FE8B21B13FF}" presName="compNode" presStyleCnt="0"/>
      <dgm:spPr/>
    </dgm:pt>
    <dgm:pt modelId="{1E6F82B7-1957-41EC-BA6E-B2580851A233}" type="pres">
      <dgm:prSet presAssocID="{DCE0CF76-3546-4E9B-8812-3FE8B21B13FF}" presName="iconBgRect" presStyleLbl="bgShp" presStyleIdx="4" presStyleCnt="5"/>
      <dgm:spPr/>
    </dgm:pt>
    <dgm:pt modelId="{54F5A536-A67A-4B9C-8149-94CB797C8A57}" type="pres">
      <dgm:prSet presAssocID="{DCE0CF76-3546-4E9B-8812-3FE8B21B13FF}" presName="iconRect" presStyleLbl="node1" presStyleIdx="4" presStyleCnt="5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a"/>
        </a:ext>
      </dgm:extLst>
    </dgm:pt>
    <dgm:pt modelId="{E96AE150-EDE8-4554-A300-E9F5F99D9243}" type="pres">
      <dgm:prSet presAssocID="{DCE0CF76-3546-4E9B-8812-3FE8B21B13FF}" presName="spaceRect" presStyleCnt="0"/>
      <dgm:spPr/>
    </dgm:pt>
    <dgm:pt modelId="{04849753-718C-43C6-A017-C7A148079BD3}" type="pres">
      <dgm:prSet presAssocID="{DCE0CF76-3546-4E9B-8812-3FE8B21B13F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DCE3216-B062-4B17-AEDD-FF7FF1F65672}" srcId="{96225589-925E-4E1B-9CDB-8A81D0B1D524}" destId="{DCE0CF76-3546-4E9B-8812-3FE8B21B13FF}" srcOrd="4" destOrd="0" parTransId="{FC0DAF05-2B0D-479F-B228-DFEB914B078E}" sibTransId="{18AEC5E6-A127-458F-BED3-BDD8B19B2030}"/>
    <dgm:cxn modelId="{BE780E19-5A01-4CCE-B1F9-99039BAF6011}" type="presOf" srcId="{E60EB104-B12A-4659-BBA0-FA6BCD4D42DE}" destId="{CD9BAD47-F479-4FF8-A20B-07DD3CFBD103}" srcOrd="0" destOrd="0" presId="urn:microsoft.com/office/officeart/2018/2/layout/IconCircleList"/>
    <dgm:cxn modelId="{2A213338-0FB9-4CF0-8F51-09B53293EEF1}" type="presOf" srcId="{40F1F376-F59F-43BE-BC15-71D1CB50FC46}" destId="{E6B00810-470D-4C46-9A4A-800F2901B5A0}" srcOrd="0" destOrd="0" presId="urn:microsoft.com/office/officeart/2018/2/layout/IconCircleList"/>
    <dgm:cxn modelId="{3B6AC03C-BD60-4913-A132-EC99D6ACF310}" type="presOf" srcId="{71923186-F639-4149-870E-D2CE2158E3D1}" destId="{AC8DD161-3214-4DF7-9B8C-AD98F13BD018}" srcOrd="0" destOrd="0" presId="urn:microsoft.com/office/officeart/2018/2/layout/IconCircleList"/>
    <dgm:cxn modelId="{85396F3E-1EFF-4ACD-A209-EB2B71D86A56}" srcId="{96225589-925E-4E1B-9CDB-8A81D0B1D524}" destId="{96B66D95-2F2D-4015-B416-EDABF81B089B}" srcOrd="0" destOrd="0" parTransId="{244C855A-532D-4AEC-A7D2-3866CD36BEF2}" sibTransId="{00E5E949-8CC0-4DAE-BE07-A7F3554AA16B}"/>
    <dgm:cxn modelId="{67035160-8DDC-45F7-944E-D72A48908685}" type="presOf" srcId="{32DD8806-79B2-42A6-9EC0-ECC2D87027CE}" destId="{D29E5F7D-33B8-48C7-9C9B-4CFE725997D1}" srcOrd="0" destOrd="0" presId="urn:microsoft.com/office/officeart/2018/2/layout/IconCircleList"/>
    <dgm:cxn modelId="{60063167-2E85-43A4-8E73-75DA49D8A9AD}" type="presOf" srcId="{00E5E949-8CC0-4DAE-BE07-A7F3554AA16B}" destId="{10DCB990-6C49-4D2E-BED3-A1B638B92451}" srcOrd="0" destOrd="0" presId="urn:microsoft.com/office/officeart/2018/2/layout/IconCircleList"/>
    <dgm:cxn modelId="{A56E3C70-6FBF-4CFE-B664-AABC3B2593E9}" type="presOf" srcId="{DCE0CF76-3546-4E9B-8812-3FE8B21B13FF}" destId="{04849753-718C-43C6-A017-C7A148079BD3}" srcOrd="0" destOrd="0" presId="urn:microsoft.com/office/officeart/2018/2/layout/IconCircleList"/>
    <dgm:cxn modelId="{59D7F454-9515-410C-B08A-25768DFCAB27}" type="presOf" srcId="{2B8DE3E5-03EF-45BD-8BD1-389476F179A1}" destId="{C815219D-183B-4974-A6D8-75EAED0BA194}" srcOrd="0" destOrd="0" presId="urn:microsoft.com/office/officeart/2018/2/layout/IconCircleList"/>
    <dgm:cxn modelId="{6D0F6478-B1C0-4EA7-B4EC-2FE24EF39182}" srcId="{96225589-925E-4E1B-9CDB-8A81D0B1D524}" destId="{40F1F376-F59F-43BE-BC15-71D1CB50FC46}" srcOrd="2" destOrd="0" parTransId="{0D6ECCA1-E00F-4E62-9B3A-EEFD8DA2FE9F}" sibTransId="{2B8DE3E5-03EF-45BD-8BD1-389476F179A1}"/>
    <dgm:cxn modelId="{FAD9E378-4657-4230-8318-3CBF1F0E8B4A}" srcId="{96225589-925E-4E1B-9CDB-8A81D0B1D524}" destId="{71923186-F639-4149-870E-D2CE2158E3D1}" srcOrd="1" destOrd="0" parTransId="{C011B3E4-1A3D-4109-BB36-72E55EEBD772}" sibTransId="{95B9336A-5E56-41AB-9933-523F6E8AAB99}"/>
    <dgm:cxn modelId="{CF94039E-353C-4CE0-B46F-301B6AAE499E}" srcId="{96225589-925E-4E1B-9CDB-8A81D0B1D524}" destId="{32DD8806-79B2-42A6-9EC0-ECC2D87027CE}" srcOrd="3" destOrd="0" parTransId="{FFB9156C-4092-4177-94E1-2538FE8748C2}" sibTransId="{E60EB104-B12A-4659-BBA0-FA6BCD4D42DE}"/>
    <dgm:cxn modelId="{7B8497AF-3D9E-46AF-B8B6-0171E0CE83CE}" type="presOf" srcId="{96B66D95-2F2D-4015-B416-EDABF81B089B}" destId="{5EC1A98C-5D99-41FC-BDA9-EF6BC95D809D}" srcOrd="0" destOrd="0" presId="urn:microsoft.com/office/officeart/2018/2/layout/IconCircleList"/>
    <dgm:cxn modelId="{916BC2B9-9D60-4611-ADA0-7FCA6F4C8D73}" type="presOf" srcId="{96225589-925E-4E1B-9CDB-8A81D0B1D524}" destId="{992AD3E3-6854-41C4-9370-6A66C137BE84}" srcOrd="0" destOrd="0" presId="urn:microsoft.com/office/officeart/2018/2/layout/IconCircleList"/>
    <dgm:cxn modelId="{DFE187EB-5921-4779-B858-4BA29E55C49A}" type="presOf" srcId="{95B9336A-5E56-41AB-9933-523F6E8AAB99}" destId="{0144BBDC-86EE-423C-B1D9-915D6D2F8E8D}" srcOrd="0" destOrd="0" presId="urn:microsoft.com/office/officeart/2018/2/layout/IconCircleList"/>
    <dgm:cxn modelId="{3F2EB516-3272-4F7E-A2D8-FCA9E66ECE45}" type="presParOf" srcId="{992AD3E3-6854-41C4-9370-6A66C137BE84}" destId="{E700D395-858B-4483-8245-7433B9F582F9}" srcOrd="0" destOrd="0" presId="urn:microsoft.com/office/officeart/2018/2/layout/IconCircleList"/>
    <dgm:cxn modelId="{03C3C529-3026-4137-8430-44F4EF2AD458}" type="presParOf" srcId="{E700D395-858B-4483-8245-7433B9F582F9}" destId="{60D1AA53-3C1E-4F51-A8D2-F988567BE579}" srcOrd="0" destOrd="0" presId="urn:microsoft.com/office/officeart/2018/2/layout/IconCircleList"/>
    <dgm:cxn modelId="{2516BB0B-1A0F-478A-BEA6-4E865810FCC8}" type="presParOf" srcId="{60D1AA53-3C1E-4F51-A8D2-F988567BE579}" destId="{18889C74-CF30-436F-A3EC-E18A50D46545}" srcOrd="0" destOrd="0" presId="urn:microsoft.com/office/officeart/2018/2/layout/IconCircleList"/>
    <dgm:cxn modelId="{145A036D-8F5D-43EF-A826-14E04B593131}" type="presParOf" srcId="{60D1AA53-3C1E-4F51-A8D2-F988567BE579}" destId="{451BC622-FDA6-4602-B91A-3B75746EA286}" srcOrd="1" destOrd="0" presId="urn:microsoft.com/office/officeart/2018/2/layout/IconCircleList"/>
    <dgm:cxn modelId="{41EA7CEB-BF03-4FA2-84AA-374416100694}" type="presParOf" srcId="{60D1AA53-3C1E-4F51-A8D2-F988567BE579}" destId="{1F866A8A-5DBD-45A9-95C2-5CAB6277DAA1}" srcOrd="2" destOrd="0" presId="urn:microsoft.com/office/officeart/2018/2/layout/IconCircleList"/>
    <dgm:cxn modelId="{B1B5A6C1-37F2-4A90-A8C1-A4A2895ABAB9}" type="presParOf" srcId="{60D1AA53-3C1E-4F51-A8D2-F988567BE579}" destId="{5EC1A98C-5D99-41FC-BDA9-EF6BC95D809D}" srcOrd="3" destOrd="0" presId="urn:microsoft.com/office/officeart/2018/2/layout/IconCircleList"/>
    <dgm:cxn modelId="{167E948A-E8AA-4392-B1BB-FF152D8BA2FC}" type="presParOf" srcId="{E700D395-858B-4483-8245-7433B9F582F9}" destId="{10DCB990-6C49-4D2E-BED3-A1B638B92451}" srcOrd="1" destOrd="0" presId="urn:microsoft.com/office/officeart/2018/2/layout/IconCircleList"/>
    <dgm:cxn modelId="{52D6B086-EE7A-4740-B348-CCF312E99E01}" type="presParOf" srcId="{E700D395-858B-4483-8245-7433B9F582F9}" destId="{084DF2DC-5A5A-4264-BE53-522CB1093DD7}" srcOrd="2" destOrd="0" presId="urn:microsoft.com/office/officeart/2018/2/layout/IconCircleList"/>
    <dgm:cxn modelId="{23613C8C-752E-476C-B690-16E5AC2897D9}" type="presParOf" srcId="{084DF2DC-5A5A-4264-BE53-522CB1093DD7}" destId="{8AA6725B-0854-4309-90D0-5CF54BA75720}" srcOrd="0" destOrd="0" presId="urn:microsoft.com/office/officeart/2018/2/layout/IconCircleList"/>
    <dgm:cxn modelId="{3CE0EEB9-EE49-48FE-B57E-510848A56A89}" type="presParOf" srcId="{084DF2DC-5A5A-4264-BE53-522CB1093DD7}" destId="{878E7C46-5E99-4564-AA7A-6053EB2CD1EA}" srcOrd="1" destOrd="0" presId="urn:microsoft.com/office/officeart/2018/2/layout/IconCircleList"/>
    <dgm:cxn modelId="{82866CD7-533A-4D3D-865C-FCB8676AAFA2}" type="presParOf" srcId="{084DF2DC-5A5A-4264-BE53-522CB1093DD7}" destId="{B90CD311-37D5-4E99-8DC2-055766AD79A7}" srcOrd="2" destOrd="0" presId="urn:microsoft.com/office/officeart/2018/2/layout/IconCircleList"/>
    <dgm:cxn modelId="{797F6158-26C6-49C0-A4DA-C99FADA9797E}" type="presParOf" srcId="{084DF2DC-5A5A-4264-BE53-522CB1093DD7}" destId="{AC8DD161-3214-4DF7-9B8C-AD98F13BD018}" srcOrd="3" destOrd="0" presId="urn:microsoft.com/office/officeart/2018/2/layout/IconCircleList"/>
    <dgm:cxn modelId="{C0111254-92F0-4879-9B95-D8291744659B}" type="presParOf" srcId="{E700D395-858B-4483-8245-7433B9F582F9}" destId="{0144BBDC-86EE-423C-B1D9-915D6D2F8E8D}" srcOrd="3" destOrd="0" presId="urn:microsoft.com/office/officeart/2018/2/layout/IconCircleList"/>
    <dgm:cxn modelId="{0B954309-AEF6-4F25-B279-EE77F53F0497}" type="presParOf" srcId="{E700D395-858B-4483-8245-7433B9F582F9}" destId="{B3FEAFB5-D565-443F-9303-9B744DB0302E}" srcOrd="4" destOrd="0" presId="urn:microsoft.com/office/officeart/2018/2/layout/IconCircleList"/>
    <dgm:cxn modelId="{2D7BBD09-EFE2-4952-857C-687C69A5DF24}" type="presParOf" srcId="{B3FEAFB5-D565-443F-9303-9B744DB0302E}" destId="{93216B7C-0787-4A45-8239-F86ECE8AE120}" srcOrd="0" destOrd="0" presId="urn:microsoft.com/office/officeart/2018/2/layout/IconCircleList"/>
    <dgm:cxn modelId="{CB6351B3-067A-4B49-835F-10D05BABA263}" type="presParOf" srcId="{B3FEAFB5-D565-443F-9303-9B744DB0302E}" destId="{B318B2CC-22DC-46C7-BDCA-72993725F792}" srcOrd="1" destOrd="0" presId="urn:microsoft.com/office/officeart/2018/2/layout/IconCircleList"/>
    <dgm:cxn modelId="{CB5476BE-0178-47DE-8447-4BAF72B84B6A}" type="presParOf" srcId="{B3FEAFB5-D565-443F-9303-9B744DB0302E}" destId="{15323176-819E-4763-B66D-8149E846434D}" srcOrd="2" destOrd="0" presId="urn:microsoft.com/office/officeart/2018/2/layout/IconCircleList"/>
    <dgm:cxn modelId="{20E8B740-E3E1-4DE2-B4BF-E16E83089815}" type="presParOf" srcId="{B3FEAFB5-D565-443F-9303-9B744DB0302E}" destId="{E6B00810-470D-4C46-9A4A-800F2901B5A0}" srcOrd="3" destOrd="0" presId="urn:microsoft.com/office/officeart/2018/2/layout/IconCircleList"/>
    <dgm:cxn modelId="{B6A8EC22-4E3A-4A40-9A4D-8BCF27620D25}" type="presParOf" srcId="{E700D395-858B-4483-8245-7433B9F582F9}" destId="{C815219D-183B-4974-A6D8-75EAED0BA194}" srcOrd="5" destOrd="0" presId="urn:microsoft.com/office/officeart/2018/2/layout/IconCircleList"/>
    <dgm:cxn modelId="{6B1AC301-08D7-496A-B7A4-0FB54AFE8F73}" type="presParOf" srcId="{E700D395-858B-4483-8245-7433B9F582F9}" destId="{F9CB91DC-BAAD-45B5-98B7-19171FA33692}" srcOrd="6" destOrd="0" presId="urn:microsoft.com/office/officeart/2018/2/layout/IconCircleList"/>
    <dgm:cxn modelId="{DE29B81A-B1E1-4C83-951A-5194BC96675E}" type="presParOf" srcId="{F9CB91DC-BAAD-45B5-98B7-19171FA33692}" destId="{49FAB699-E68C-4D6B-9771-0C55A50BFFCF}" srcOrd="0" destOrd="0" presId="urn:microsoft.com/office/officeart/2018/2/layout/IconCircleList"/>
    <dgm:cxn modelId="{7108912D-383B-44FB-9438-6BE1E83820BC}" type="presParOf" srcId="{F9CB91DC-BAAD-45B5-98B7-19171FA33692}" destId="{9F89BA3D-77B1-4B0A-8F5D-1770F5EB2418}" srcOrd="1" destOrd="0" presId="urn:microsoft.com/office/officeart/2018/2/layout/IconCircleList"/>
    <dgm:cxn modelId="{E2B26771-BEFE-4F46-96CA-ED332CE390EC}" type="presParOf" srcId="{F9CB91DC-BAAD-45B5-98B7-19171FA33692}" destId="{E2003E27-6EED-451D-9B75-793D8E7119A4}" srcOrd="2" destOrd="0" presId="urn:microsoft.com/office/officeart/2018/2/layout/IconCircleList"/>
    <dgm:cxn modelId="{B90FA8AB-CD1A-46AA-875D-59F4CC80488D}" type="presParOf" srcId="{F9CB91DC-BAAD-45B5-98B7-19171FA33692}" destId="{D29E5F7D-33B8-48C7-9C9B-4CFE725997D1}" srcOrd="3" destOrd="0" presId="urn:microsoft.com/office/officeart/2018/2/layout/IconCircleList"/>
    <dgm:cxn modelId="{98B9B676-E304-4074-978D-88D28CFA47D1}" type="presParOf" srcId="{E700D395-858B-4483-8245-7433B9F582F9}" destId="{CD9BAD47-F479-4FF8-A20B-07DD3CFBD103}" srcOrd="7" destOrd="0" presId="urn:microsoft.com/office/officeart/2018/2/layout/IconCircleList"/>
    <dgm:cxn modelId="{2B539C9A-3994-49E1-9E7A-3C34044F36CB}" type="presParOf" srcId="{E700D395-858B-4483-8245-7433B9F582F9}" destId="{6C44F499-A468-4C3C-B040-CE3BD203672B}" srcOrd="8" destOrd="0" presId="urn:microsoft.com/office/officeart/2018/2/layout/IconCircleList"/>
    <dgm:cxn modelId="{10BEC0A3-DC79-4B29-A239-7E60B07B4C03}" type="presParOf" srcId="{6C44F499-A468-4C3C-B040-CE3BD203672B}" destId="{1E6F82B7-1957-41EC-BA6E-B2580851A233}" srcOrd="0" destOrd="0" presId="urn:microsoft.com/office/officeart/2018/2/layout/IconCircleList"/>
    <dgm:cxn modelId="{FFEAD987-A43A-40E8-8040-F2AAA558B57E}" type="presParOf" srcId="{6C44F499-A468-4C3C-B040-CE3BD203672B}" destId="{54F5A536-A67A-4B9C-8149-94CB797C8A57}" srcOrd="1" destOrd="0" presId="urn:microsoft.com/office/officeart/2018/2/layout/IconCircleList"/>
    <dgm:cxn modelId="{01CB87BF-6461-4505-896F-71B06A33FBCD}" type="presParOf" srcId="{6C44F499-A468-4C3C-B040-CE3BD203672B}" destId="{E96AE150-EDE8-4554-A300-E9F5F99D9243}" srcOrd="2" destOrd="0" presId="urn:microsoft.com/office/officeart/2018/2/layout/IconCircleList"/>
    <dgm:cxn modelId="{52E1585A-3194-40AD-A03C-0F221F2E7B47}" type="presParOf" srcId="{6C44F499-A468-4C3C-B040-CE3BD203672B}" destId="{04849753-718C-43C6-A017-C7A148079BD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1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 custT="1"/>
      <dgm:spPr/>
      <dgm:t>
        <a:bodyPr/>
        <a:lstStyle/>
        <a:p>
          <a:pPr algn="just"/>
          <a:r>
            <a:rPr lang="sk-SK" sz="1600" dirty="0"/>
            <a:t>Kybernetická bezpečnosť</a:t>
          </a:r>
          <a:r>
            <a:rPr lang="en-GB" sz="1600" dirty="0"/>
            <a:t> </a:t>
          </a:r>
          <a:r>
            <a:rPr lang="sk-SK" sz="1600" dirty="0"/>
            <a:t>vznikla z potreby spoločností chrániť ich počítačové systémy pred kybernetickými útokmi</a:t>
          </a:r>
          <a:r>
            <a:rPr lang="en-GB" sz="1600" dirty="0"/>
            <a:t>.</a:t>
          </a:r>
          <a:endParaRPr lang="es-ES" sz="1600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Kapitola 2</a:t>
          </a:r>
          <a:endParaRPr lang="es-ES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 custT="1"/>
      <dgm:spPr/>
      <dgm:t>
        <a:bodyPr/>
        <a:lstStyle/>
        <a:p>
          <a:pPr algn="just"/>
          <a:r>
            <a:rPr lang="sk-SK" sz="1600" noProof="0" dirty="0"/>
            <a:t>Kybernetická bezpečnosť je zodpovednosť každého v spoločnosti. Preto je nevyhnutné mať plán kybernetickej bezpečnosti, ktorý je dôsledne dodržiavaný manažérmi, riaditeľmi a zamestnancami</a:t>
          </a:r>
          <a:r>
            <a:rPr lang="en-GB" sz="1600" noProof="0" dirty="0"/>
            <a:t>.</a:t>
          </a:r>
          <a:endParaRPr lang="es-ES" sz="1600" noProof="0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Kapitola 3</a:t>
          </a:r>
          <a:endParaRPr lang="es-ES"/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70B3BB73-755C-4FB7-9365-2CA8C05F6DBE}">
      <dgm:prSet phldrT="[Texto]" custT="1"/>
      <dgm:spPr/>
      <dgm:t>
        <a:bodyPr/>
        <a:lstStyle/>
        <a:p>
          <a:pPr algn="just"/>
          <a:r>
            <a:rPr lang="sk-SK" sz="1600" dirty="0"/>
            <a:t>Zamestnávateľ musí zabezpečiť, aby bol zavedený plán kybernetickej bezpečnosti, </a:t>
          </a:r>
          <a:r>
            <a:rPr lang="en-GB" sz="1600" dirty="0"/>
            <a:t>a</a:t>
          </a:r>
          <a:r>
            <a:rPr lang="sk-SK" sz="1600" dirty="0"/>
            <a:t> aby zamestnanci mali potrebné zručnosti na jeho dodržiavanie</a:t>
          </a:r>
          <a:r>
            <a:rPr lang="en-GB" sz="1600" dirty="0"/>
            <a:t>.</a:t>
          </a:r>
          <a:endParaRPr lang="es-ES" sz="1600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endParaRPr lang="es-ES"/>
        </a:p>
      </dgm:t>
    </dgm:pt>
    <dgm:pt modelId="{0AB0BF57-D43C-4ACD-9D40-B0BEC36EE094}">
      <dgm:prSet custT="1"/>
      <dgm:spPr/>
      <dgm:t>
        <a:bodyPr/>
        <a:lstStyle/>
        <a:p>
          <a:r>
            <a:rPr lang="sk-SK" sz="1600" dirty="0"/>
            <a:t>Zamestnanci by sa mali počas svojej práce zaviazať k bezpečnému spravovaniu informácií</a:t>
          </a:r>
          <a:r>
            <a:rPr lang="en-GB" sz="1600" dirty="0"/>
            <a:t>.</a:t>
          </a:r>
        </a:p>
      </dgm:t>
    </dgm:pt>
    <dgm:pt modelId="{2123D354-5733-46E0-A418-EEB749B76249}" type="parTrans" cxnId="{EE8BE3F9-57B6-41DE-A8ED-C8CC9092377F}">
      <dgm:prSet/>
      <dgm:spPr/>
      <dgm:t>
        <a:bodyPr/>
        <a:lstStyle/>
        <a:p>
          <a:endParaRPr lang="en-GB"/>
        </a:p>
      </dgm:t>
    </dgm:pt>
    <dgm:pt modelId="{460091FD-B2A6-4154-AE43-9D67CC1F466C}" type="sibTrans" cxnId="{EE8BE3F9-57B6-41DE-A8ED-C8CC9092377F}">
      <dgm:prSet/>
      <dgm:spPr/>
      <dgm:t>
        <a:bodyPr/>
        <a:lstStyle/>
        <a:p>
          <a:endParaRPr lang="en-GB"/>
        </a:p>
      </dgm:t>
    </dgm:pt>
    <dgm:pt modelId="{AD675FF1-2F6E-4F0A-97AB-614686FCB223}">
      <dgm:prSet phldrT="[Texto]" custT="1"/>
      <dgm:spPr/>
      <dgm:t>
        <a:bodyPr/>
        <a:lstStyle/>
        <a:p>
          <a:pPr algn="just"/>
          <a:r>
            <a:rPr lang="sk-SK" sz="1600" noProof="0" dirty="0"/>
            <a:t>Pri práci na diaľku</a:t>
          </a:r>
          <a:r>
            <a:rPr lang="en-GB" sz="1600" noProof="0" dirty="0"/>
            <a:t> </a:t>
          </a:r>
          <a:r>
            <a:rPr lang="sk-SK" sz="1600" noProof="0" dirty="0"/>
            <a:t>je kybernetická bezpečnosť</a:t>
          </a:r>
          <a:r>
            <a:rPr lang="en-GB" sz="1600" noProof="0" dirty="0"/>
            <a:t> </a:t>
          </a:r>
          <a:r>
            <a:rPr lang="sk-SK" sz="1600" noProof="0" dirty="0"/>
            <a:t>doplnená o používanie</a:t>
          </a:r>
          <a:r>
            <a:rPr lang="en-GB" sz="1600" noProof="0" dirty="0"/>
            <a:t> </a:t>
          </a:r>
          <a:r>
            <a:rPr lang="sk-SK" sz="1600" noProof="0" dirty="0"/>
            <a:t>nástrojov </a:t>
          </a:r>
          <a:r>
            <a:rPr lang="en-GB" sz="1600" noProof="0" dirty="0" err="1"/>
            <a:t>informačno-komunikačných</a:t>
          </a:r>
          <a:r>
            <a:rPr lang="en-GB" sz="1600" noProof="0" dirty="0"/>
            <a:t> </a:t>
          </a:r>
          <a:r>
            <a:rPr lang="en-GB" sz="1600" noProof="0" dirty="0" err="1"/>
            <a:t>technológií</a:t>
          </a:r>
          <a:r>
            <a:rPr lang="en-GB" sz="1600" noProof="0" dirty="0"/>
            <a:t> (I</a:t>
          </a:r>
          <a:r>
            <a:rPr lang="sk-SK" sz="1600" noProof="0" dirty="0"/>
            <a:t>K</a:t>
          </a:r>
          <a:r>
            <a:rPr lang="en-GB" sz="1600" noProof="0" dirty="0"/>
            <a:t>T)</a:t>
          </a:r>
          <a:r>
            <a:rPr lang="sk-SK" sz="1600" noProof="0" dirty="0"/>
            <a:t>, ktoré umožňujú dosiahnuť päť cieľov kybernetickej bezpečnosti pri prístupe k informáciám</a:t>
          </a:r>
          <a:r>
            <a:rPr lang="en-GB" sz="1600" noProof="0" dirty="0"/>
            <a:t>.</a:t>
          </a:r>
          <a:endParaRPr lang="es-ES" sz="1600" noProof="0" dirty="0"/>
        </a:p>
      </dgm:t>
    </dgm:pt>
    <dgm:pt modelId="{CA4C138C-D0CB-4E0D-8843-A750746D19FF}" type="parTrans" cxnId="{F4492545-052A-405C-9511-52BB4D736738}">
      <dgm:prSet/>
      <dgm:spPr/>
      <dgm:t>
        <a:bodyPr/>
        <a:lstStyle/>
        <a:p>
          <a:endParaRPr lang="en-GB"/>
        </a:p>
      </dgm:t>
    </dgm:pt>
    <dgm:pt modelId="{15E71A76-FB49-4597-A430-576718A4808E}" type="sibTrans" cxnId="{F4492545-052A-405C-9511-52BB4D736738}">
      <dgm:prSet/>
      <dgm:spPr/>
      <dgm:t>
        <a:bodyPr/>
        <a:lstStyle/>
        <a:p>
          <a:endParaRPr lang="en-GB"/>
        </a:p>
      </dgm:t>
    </dgm:pt>
    <dgm:pt modelId="{C04BF68D-200C-48E0-A6D0-5B874AF4ED49}">
      <dgm:prSet phldrT="[Texto]" custT="1"/>
      <dgm:spPr/>
      <dgm:t>
        <a:bodyPr/>
        <a:lstStyle/>
        <a:p>
          <a:pPr algn="just"/>
          <a:r>
            <a:rPr lang="sk-SK" sz="1600" dirty="0"/>
            <a:t>Najčastejšie útoky, ktoré zasahovali európske MMSP súviseli s</a:t>
          </a:r>
          <a:r>
            <a:rPr lang="en-GB" sz="1600" dirty="0"/>
            <a:t> phishing</a:t>
          </a:r>
          <a:r>
            <a:rPr lang="sk-SK" sz="1600" dirty="0" err="1"/>
            <a:t>om</a:t>
          </a:r>
          <a:r>
            <a:rPr lang="en-GB" sz="1600" dirty="0"/>
            <a:t>.</a:t>
          </a:r>
          <a:endParaRPr lang="es-ES" sz="1600" dirty="0"/>
        </a:p>
      </dgm:t>
    </dgm:pt>
    <dgm:pt modelId="{EFC33158-5486-4A0C-BBCD-64FC58FD1D84}" type="parTrans" cxnId="{19FBE100-D037-4562-BBF3-EDB9D93251F2}">
      <dgm:prSet/>
      <dgm:spPr/>
      <dgm:t>
        <a:bodyPr/>
        <a:lstStyle/>
        <a:p>
          <a:endParaRPr lang="en-GB"/>
        </a:p>
      </dgm:t>
    </dgm:pt>
    <dgm:pt modelId="{3F5F6D53-DD3F-4822-BF66-A7F523EBC0BC}" type="sibTrans" cxnId="{19FBE100-D037-4562-BBF3-EDB9D93251F2}">
      <dgm:prSet/>
      <dgm:spPr/>
      <dgm:t>
        <a:bodyPr/>
        <a:lstStyle/>
        <a:p>
          <a:endParaRPr lang="en-GB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 custScaleY="119357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 custScaleY="131317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9FBE100-D037-4562-BBF3-EDB9D93251F2}" srcId="{7991A607-7466-4457-87C8-C0CA40315A23}" destId="{C04BF68D-200C-48E0-A6D0-5B874AF4ED49}" srcOrd="1" destOrd="0" parTransId="{EFC33158-5486-4A0C-BBCD-64FC58FD1D84}" sibTransId="{3F5F6D53-DD3F-4822-BF66-A7F523EBC0BC}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F4492545-052A-405C-9511-52BB4D736738}" srcId="{929949F9-6708-4738-9713-C14A3F26FEC8}" destId="{AD675FF1-2F6E-4F0A-97AB-614686FCB223}" srcOrd="1" destOrd="0" parTransId="{CA4C138C-D0CB-4E0D-8843-A750746D19FF}" sibTransId="{15E71A76-FB49-4597-A430-576718A4808E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2EC3B24E-F93E-4C1E-A862-EA444B38B296}" type="presOf" srcId="{C04BF68D-200C-48E0-A6D0-5B874AF4ED49}" destId="{61BF64C8-B481-4665-A533-2C338B5FE312}" srcOrd="0" destOrd="1" presId="urn:microsoft.com/office/officeart/2005/8/layout/chevron2"/>
    <dgm:cxn modelId="{B146CC74-50CA-4E20-8E4F-EB9B8C657F2B}" type="presOf" srcId="{0AB0BF57-D43C-4ACD-9D40-B0BEC36EE094}" destId="{E4B98815-6EE4-43A6-9D35-F25F57806168}" srcOrd="0" destOrd="1" presId="urn:microsoft.com/office/officeart/2005/8/layout/chevron2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EFA3B4A4-7F67-4FCE-A9D5-73445C8F3BDA}" type="presOf" srcId="{AD675FF1-2F6E-4F0A-97AB-614686FCB223}" destId="{EE001D36-7EA7-40EA-B3F8-70F5116F2BEF}" srcOrd="0" destOrd="1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EE8BE3F9-57B6-41DE-A8ED-C8CC9092377F}" srcId="{34A61327-4E4D-443A-94A3-4D33A6D7D0E3}" destId="{0AB0BF57-D43C-4ACD-9D40-B0BEC36EE094}" srcOrd="1" destOrd="0" parTransId="{2123D354-5733-46E0-A418-EEB749B76249}" sibTransId="{460091FD-B2A6-4154-AE43-9D67CC1F466C}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22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 err="1">
              <a:latin typeface="Calibri Light" panose="020F0302020204030204"/>
            </a:rPr>
            <a:t>Kapitola</a:t>
          </a:r>
          <a:r>
            <a:rPr lang="es-ES" sz="2300" kern="1200" dirty="0">
              <a:latin typeface="Calibri Light" panose="020F0302020204030204"/>
            </a:rPr>
            <a:t> 1</a:t>
          </a:r>
          <a:r>
            <a:rPr lang="es-ES" sz="2300" kern="1200" dirty="0"/>
            <a:t>: </a:t>
          </a:r>
          <a:r>
            <a:rPr lang="sk-SK" sz="2300" kern="1200" dirty="0"/>
            <a:t>Základy kybernetickej bezpečnosti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Čo je kybernetická bezpečnosť</a:t>
          </a:r>
          <a:r>
            <a:rPr lang="es-ES" sz="1800" kern="1200" dirty="0"/>
            <a:t>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Hlavné</a:t>
          </a:r>
          <a:r>
            <a:rPr lang="es-ES" sz="1800" kern="1200" dirty="0"/>
            <a:t> defin</a:t>
          </a:r>
          <a:r>
            <a:rPr lang="sk-SK" sz="1800" kern="1200" dirty="0" err="1"/>
            <a:t>ície</a:t>
          </a:r>
          <a:endParaRPr lang="es-ES" sz="18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22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Calibri Light" panose="020F0302020204030204"/>
            </a:rPr>
            <a:t>Kapitola 2</a:t>
          </a:r>
          <a:r>
            <a:rPr lang="es-ES" sz="2300" kern="1200" dirty="0"/>
            <a:t>: </a:t>
          </a:r>
          <a:r>
            <a:rPr lang="sk-SK" sz="2300" kern="1200" dirty="0"/>
            <a:t>Kybernetická bezpečnosť</a:t>
          </a:r>
          <a:r>
            <a:rPr lang="es-ES" sz="2300" kern="1200" dirty="0"/>
            <a:t>...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...</a:t>
          </a:r>
          <a:r>
            <a:rPr lang="sk-SK" sz="1800" kern="1200" dirty="0"/>
            <a:t>na</a:t>
          </a:r>
          <a:r>
            <a:rPr lang="es-ES" sz="1800" kern="1200" dirty="0"/>
            <a:t> </a:t>
          </a:r>
          <a:r>
            <a:rPr lang="sk-SK" sz="1800" kern="1200" dirty="0"/>
            <a:t>pracovisku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...</a:t>
          </a:r>
          <a:r>
            <a:rPr lang="sk-SK" sz="1800" kern="1200" dirty="0"/>
            <a:t>pri</a:t>
          </a:r>
          <a:r>
            <a:rPr lang="es-ES" sz="1800" kern="1200" dirty="0"/>
            <a:t> </a:t>
          </a:r>
          <a:r>
            <a:rPr lang="sk-SK" sz="1800" kern="1200" dirty="0"/>
            <a:t>práci na diaľku</a:t>
          </a:r>
          <a:endParaRPr lang="es-ES" sz="18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22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kern="1200" dirty="0">
              <a:solidFill>
                <a:schemeClr val="bg1"/>
              </a:solidFill>
              <a:latin typeface="Calibri Light"/>
              <a:cs typeface="Calibri"/>
            </a:rPr>
            <a:t>Kapitola 3</a:t>
          </a:r>
          <a:r>
            <a:rPr lang="es-ES" sz="2300" kern="1200" dirty="0">
              <a:solidFill>
                <a:schemeClr val="bg1"/>
              </a:solidFill>
            </a:rPr>
            <a:t>:</a:t>
          </a:r>
          <a:r>
            <a:rPr lang="es-ES" sz="2300" kern="1200" dirty="0"/>
            <a:t> </a:t>
          </a:r>
          <a:r>
            <a:rPr lang="sk-SK" sz="2300" kern="1200" dirty="0"/>
            <a:t>Odporúčania</a:t>
          </a:r>
          <a:r>
            <a:rPr lang="es-ES" sz="2300" kern="1200" dirty="0"/>
            <a:t> </a:t>
          </a:r>
          <a:r>
            <a:rPr lang="sk-SK" sz="2300" kern="1200" dirty="0"/>
            <a:t>p</a:t>
          </a:r>
          <a:r>
            <a:rPr lang="es-ES" sz="2300" kern="1200" dirty="0"/>
            <a:t>r</a:t>
          </a:r>
          <a:r>
            <a:rPr lang="sk-SK" sz="2300" kern="1200" dirty="0"/>
            <a:t>e</a:t>
          </a:r>
          <a:r>
            <a:rPr lang="es-ES" sz="2300" kern="1200" dirty="0"/>
            <a:t> </a:t>
          </a:r>
          <a:r>
            <a:rPr lang="sk-SK" sz="2300" kern="1200" dirty="0"/>
            <a:t>podnikateľov</a:t>
          </a:r>
          <a:r>
            <a:rPr lang="es-ES" sz="2300" kern="1200" dirty="0"/>
            <a:t> a</a:t>
          </a:r>
          <a:r>
            <a:rPr lang="sk-SK" sz="2300" kern="1200" dirty="0"/>
            <a:t> zamestnancov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Odporúčania</a:t>
          </a:r>
          <a:r>
            <a:rPr lang="es-ES" sz="1800" kern="1200" dirty="0"/>
            <a:t> </a:t>
          </a:r>
          <a:r>
            <a:rPr lang="sk-SK" sz="1800" kern="1200" dirty="0"/>
            <a:t>pre podnikateľov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Odporúčania</a:t>
          </a:r>
          <a:r>
            <a:rPr lang="es-ES" sz="1800" kern="1200" dirty="0"/>
            <a:t> </a:t>
          </a:r>
          <a:r>
            <a:rPr lang="sk-SK" sz="1800" kern="1200" dirty="0"/>
            <a:t>pre zamestnancov</a:t>
          </a:r>
          <a:endParaRPr lang="es-ES" sz="180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89C74-CF30-436F-A3EC-E18A50D46545}">
      <dsp:nvSpPr>
        <dsp:cNvPr id="0" name=""/>
        <dsp:cNvSpPr/>
      </dsp:nvSpPr>
      <dsp:spPr>
        <a:xfrm>
          <a:off x="87016" y="378818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1BC622-FDA6-4602-B91A-3B75746EA286}">
      <dsp:nvSpPr>
        <dsp:cNvPr id="0" name=""/>
        <dsp:cNvSpPr/>
      </dsp:nvSpPr>
      <dsp:spPr>
        <a:xfrm>
          <a:off x="224960" y="516762"/>
          <a:ext cx="380988" cy="380988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C1A98C-5D99-41FC-BDA9-EF6BC95D809D}">
      <dsp:nvSpPr>
        <dsp:cNvPr id="0" name=""/>
        <dsp:cNvSpPr/>
      </dsp:nvSpPr>
      <dsp:spPr>
        <a:xfrm>
          <a:off x="884651" y="378818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1" kern="1200" dirty="0"/>
            <a:t>Dostupnosť</a:t>
          </a:r>
          <a:endParaRPr lang="en-GB" sz="1200" b="1" kern="1200" dirty="0"/>
        </a:p>
      </dsp:txBody>
      <dsp:txXfrm>
        <a:off x="884651" y="378818"/>
        <a:ext cx="1548351" cy="656876"/>
      </dsp:txXfrm>
    </dsp:sp>
    <dsp:sp modelId="{8AA6725B-0854-4309-90D0-5CF54BA75720}">
      <dsp:nvSpPr>
        <dsp:cNvPr id="0" name=""/>
        <dsp:cNvSpPr/>
      </dsp:nvSpPr>
      <dsp:spPr>
        <a:xfrm>
          <a:off x="2702791" y="378818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8E7C46-5E99-4564-AA7A-6053EB2CD1EA}">
      <dsp:nvSpPr>
        <dsp:cNvPr id="0" name=""/>
        <dsp:cNvSpPr/>
      </dsp:nvSpPr>
      <dsp:spPr>
        <a:xfrm>
          <a:off x="2840735" y="516762"/>
          <a:ext cx="380988" cy="380988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8DD161-3214-4DF7-9B8C-AD98F13BD018}">
      <dsp:nvSpPr>
        <dsp:cNvPr id="0" name=""/>
        <dsp:cNvSpPr/>
      </dsp:nvSpPr>
      <dsp:spPr>
        <a:xfrm>
          <a:off x="3500427" y="378818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Autentic</a:t>
          </a:r>
          <a:r>
            <a:rPr lang="sk-SK" sz="1600" b="1" kern="1200" dirty="0"/>
            <a:t>kosť</a:t>
          </a:r>
          <a:endParaRPr lang="en-GB" sz="1300" b="1" kern="1200" dirty="0"/>
        </a:p>
      </dsp:txBody>
      <dsp:txXfrm>
        <a:off x="3500427" y="378818"/>
        <a:ext cx="1548351" cy="656876"/>
      </dsp:txXfrm>
    </dsp:sp>
    <dsp:sp modelId="{93216B7C-0787-4A45-8239-F86ECE8AE120}">
      <dsp:nvSpPr>
        <dsp:cNvPr id="0" name=""/>
        <dsp:cNvSpPr/>
      </dsp:nvSpPr>
      <dsp:spPr>
        <a:xfrm>
          <a:off x="87016" y="1738430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18B2CC-22DC-46C7-BDCA-72993725F792}">
      <dsp:nvSpPr>
        <dsp:cNvPr id="0" name=""/>
        <dsp:cNvSpPr/>
      </dsp:nvSpPr>
      <dsp:spPr>
        <a:xfrm>
          <a:off x="224960" y="1876374"/>
          <a:ext cx="380988" cy="380988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B00810-470D-4C46-9A4A-800F2901B5A0}">
      <dsp:nvSpPr>
        <dsp:cNvPr id="0" name=""/>
        <dsp:cNvSpPr/>
      </dsp:nvSpPr>
      <dsp:spPr>
        <a:xfrm>
          <a:off x="884651" y="1738430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1" kern="1200" dirty="0"/>
            <a:t>Integrita</a:t>
          </a:r>
          <a:endParaRPr lang="en-GB" sz="1300" b="1" kern="1200" dirty="0"/>
        </a:p>
      </dsp:txBody>
      <dsp:txXfrm>
        <a:off x="884651" y="1738430"/>
        <a:ext cx="1548351" cy="656876"/>
      </dsp:txXfrm>
    </dsp:sp>
    <dsp:sp modelId="{49FAB699-E68C-4D6B-9771-0C55A50BFFCF}">
      <dsp:nvSpPr>
        <dsp:cNvPr id="0" name=""/>
        <dsp:cNvSpPr/>
      </dsp:nvSpPr>
      <dsp:spPr>
        <a:xfrm>
          <a:off x="2702791" y="1738430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89BA3D-77B1-4B0A-8F5D-1770F5EB2418}">
      <dsp:nvSpPr>
        <dsp:cNvPr id="0" name=""/>
        <dsp:cNvSpPr/>
      </dsp:nvSpPr>
      <dsp:spPr>
        <a:xfrm>
          <a:off x="2840735" y="1876374"/>
          <a:ext cx="380988" cy="380988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E5F7D-33B8-48C7-9C9B-4CFE725997D1}">
      <dsp:nvSpPr>
        <dsp:cNvPr id="0" name=""/>
        <dsp:cNvSpPr/>
      </dsp:nvSpPr>
      <dsp:spPr>
        <a:xfrm>
          <a:off x="3500427" y="1738430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1" kern="1200" dirty="0"/>
            <a:t>Dôvernosť</a:t>
          </a:r>
          <a:endParaRPr lang="en-GB" sz="1300" b="1" kern="1200" dirty="0"/>
        </a:p>
      </dsp:txBody>
      <dsp:txXfrm>
        <a:off x="3500427" y="1738430"/>
        <a:ext cx="1548351" cy="656876"/>
      </dsp:txXfrm>
    </dsp:sp>
    <dsp:sp modelId="{1E6F82B7-1957-41EC-BA6E-B2580851A233}">
      <dsp:nvSpPr>
        <dsp:cNvPr id="0" name=""/>
        <dsp:cNvSpPr/>
      </dsp:nvSpPr>
      <dsp:spPr>
        <a:xfrm>
          <a:off x="87016" y="3098042"/>
          <a:ext cx="656876" cy="65687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F5A536-A67A-4B9C-8149-94CB797C8A57}">
      <dsp:nvSpPr>
        <dsp:cNvPr id="0" name=""/>
        <dsp:cNvSpPr/>
      </dsp:nvSpPr>
      <dsp:spPr>
        <a:xfrm>
          <a:off x="224960" y="3235986"/>
          <a:ext cx="380988" cy="380988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49753-718C-43C6-A017-C7A148079BD3}">
      <dsp:nvSpPr>
        <dsp:cNvPr id="0" name=""/>
        <dsp:cNvSpPr/>
      </dsp:nvSpPr>
      <dsp:spPr>
        <a:xfrm>
          <a:off x="884651" y="3098042"/>
          <a:ext cx="1548351" cy="656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b="1" kern="1200" dirty="0" err="1"/>
            <a:t>Dohľadateľnosť</a:t>
          </a:r>
          <a:endParaRPr lang="en-GB" sz="1800" b="1" kern="1200" dirty="0"/>
        </a:p>
      </dsp:txBody>
      <dsp:txXfrm>
        <a:off x="884651" y="3098042"/>
        <a:ext cx="1548351" cy="656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17223" y="221408"/>
          <a:ext cx="144815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Calibri Light" panose="020F0302020204030204"/>
            </a:rPr>
            <a:t>Kapitola 1</a:t>
          </a:r>
          <a:endParaRPr lang="es-ES" sz="1900" kern="1200" dirty="0"/>
        </a:p>
      </dsp:txBody>
      <dsp:txXfrm rot="-5400000">
        <a:off x="1" y="511040"/>
        <a:ext cx="1013709" cy="434447"/>
      </dsp:txXfrm>
    </dsp:sp>
    <dsp:sp modelId="{61BF64C8-B481-4665-A533-2C338B5FE312}">
      <dsp:nvSpPr>
        <dsp:cNvPr id="0" name=""/>
        <dsp:cNvSpPr/>
      </dsp:nvSpPr>
      <dsp:spPr>
        <a:xfrm rot="5400000">
          <a:off x="5065403" y="-4047508"/>
          <a:ext cx="941301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Kybernetická bezpečnosť</a:t>
          </a:r>
          <a:r>
            <a:rPr lang="en-GB" sz="1600" kern="1200" dirty="0"/>
            <a:t> </a:t>
          </a:r>
          <a:r>
            <a:rPr lang="sk-SK" sz="1600" kern="1200" dirty="0"/>
            <a:t>vznikla z potreby spoločností chrániť ich počítačové systémy pred kybernetickými útokmi</a:t>
          </a:r>
          <a:r>
            <a:rPr lang="en-GB" sz="1600" kern="1200" dirty="0"/>
            <a:t>.</a:t>
          </a:r>
          <a:endParaRPr lang="es-E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Najčastejšie útoky, ktoré zasahovali európske MMSP súviseli s</a:t>
          </a:r>
          <a:r>
            <a:rPr lang="en-GB" sz="1600" kern="1200" dirty="0"/>
            <a:t> phishing</a:t>
          </a:r>
          <a:r>
            <a:rPr lang="sk-SK" sz="1600" kern="1200" dirty="0" err="1"/>
            <a:t>om</a:t>
          </a:r>
          <a:r>
            <a:rPr lang="en-GB" sz="1600" kern="1200" dirty="0"/>
            <a:t>.</a:t>
          </a:r>
          <a:endParaRPr lang="es-ES" sz="1600" kern="1200" dirty="0"/>
        </a:p>
      </dsp:txBody>
      <dsp:txXfrm rot="-5400000">
        <a:off x="1013709" y="50137"/>
        <a:ext cx="8998739" cy="849399"/>
      </dsp:txXfrm>
    </dsp:sp>
    <dsp:sp modelId="{8B8D4138-9F8B-48F9-ADD4-2E3053B5D64B}">
      <dsp:nvSpPr>
        <dsp:cNvPr id="0" name=""/>
        <dsp:cNvSpPr/>
      </dsp:nvSpPr>
      <dsp:spPr>
        <a:xfrm rot="5400000">
          <a:off x="-357383" y="1635612"/>
          <a:ext cx="172847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>
              <a:latin typeface="Calibri Light" panose="020F0302020204030204"/>
            </a:rPr>
            <a:t>Kapitola 2</a:t>
          </a:r>
          <a:endParaRPr lang="es-ES" sz="1900" kern="1200"/>
        </a:p>
      </dsp:txBody>
      <dsp:txXfrm rot="-5400000">
        <a:off x="1" y="1785084"/>
        <a:ext cx="1013709" cy="714767"/>
      </dsp:txXfrm>
    </dsp:sp>
    <dsp:sp modelId="{EE001D36-7EA7-40EA-B3F8-70F5116F2BEF}">
      <dsp:nvSpPr>
        <dsp:cNvPr id="0" name=""/>
        <dsp:cNvSpPr/>
      </dsp:nvSpPr>
      <dsp:spPr>
        <a:xfrm rot="5400000">
          <a:off x="4918010" y="-2633305"/>
          <a:ext cx="1236089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noProof="0" dirty="0"/>
            <a:t>Kybernetická bezpečnosť je zodpovednosť každého v spoločnosti. Preto je nevyhnutné mať plán kybernetickej bezpečnosti, ktorý je dôsledne dodržiavaný manažérmi, riaditeľmi a zamestnancami</a:t>
          </a:r>
          <a:r>
            <a:rPr lang="en-GB" sz="1600" kern="1200" noProof="0" dirty="0"/>
            <a:t>.</a:t>
          </a:r>
          <a:endParaRPr lang="es-ES" sz="1600" kern="1200" noProof="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noProof="0" dirty="0"/>
            <a:t>Pri práci na diaľku</a:t>
          </a:r>
          <a:r>
            <a:rPr lang="en-GB" sz="1600" kern="1200" noProof="0" dirty="0"/>
            <a:t> </a:t>
          </a:r>
          <a:r>
            <a:rPr lang="sk-SK" sz="1600" kern="1200" noProof="0" dirty="0"/>
            <a:t>je kybernetická bezpečnosť</a:t>
          </a:r>
          <a:r>
            <a:rPr lang="en-GB" sz="1600" kern="1200" noProof="0" dirty="0"/>
            <a:t> </a:t>
          </a:r>
          <a:r>
            <a:rPr lang="sk-SK" sz="1600" kern="1200" noProof="0" dirty="0"/>
            <a:t>doplnená o používanie</a:t>
          </a:r>
          <a:r>
            <a:rPr lang="en-GB" sz="1600" kern="1200" noProof="0" dirty="0"/>
            <a:t> </a:t>
          </a:r>
          <a:r>
            <a:rPr lang="sk-SK" sz="1600" kern="1200" noProof="0" dirty="0"/>
            <a:t>nástrojov </a:t>
          </a:r>
          <a:r>
            <a:rPr lang="en-GB" sz="1600" kern="1200" noProof="0" dirty="0" err="1"/>
            <a:t>informačno-komunikačných</a:t>
          </a:r>
          <a:r>
            <a:rPr lang="en-GB" sz="1600" kern="1200" noProof="0" dirty="0"/>
            <a:t> </a:t>
          </a:r>
          <a:r>
            <a:rPr lang="en-GB" sz="1600" kern="1200" noProof="0" dirty="0" err="1"/>
            <a:t>technológií</a:t>
          </a:r>
          <a:r>
            <a:rPr lang="en-GB" sz="1600" kern="1200" noProof="0" dirty="0"/>
            <a:t> (I</a:t>
          </a:r>
          <a:r>
            <a:rPr lang="sk-SK" sz="1600" kern="1200" noProof="0" dirty="0"/>
            <a:t>K</a:t>
          </a:r>
          <a:r>
            <a:rPr lang="en-GB" sz="1600" kern="1200" noProof="0" dirty="0"/>
            <a:t>T)</a:t>
          </a:r>
          <a:r>
            <a:rPr lang="sk-SK" sz="1600" kern="1200" noProof="0" dirty="0"/>
            <a:t>, ktoré umožňujú dosiahnuť päť cieľov kybernetickej bezpečnosti pri prístupe k informáciám</a:t>
          </a:r>
          <a:r>
            <a:rPr lang="en-GB" sz="1600" kern="1200" noProof="0" dirty="0"/>
            <a:t>.</a:t>
          </a:r>
          <a:endParaRPr lang="es-ES" sz="1600" kern="1200" noProof="0" dirty="0"/>
        </a:p>
      </dsp:txBody>
      <dsp:txXfrm rot="-5400000">
        <a:off x="1013710" y="1331336"/>
        <a:ext cx="8984349" cy="1115407"/>
      </dsp:txXfrm>
    </dsp:sp>
    <dsp:sp modelId="{70F5F141-B73D-4673-BBE8-3D931F4008F2}">
      <dsp:nvSpPr>
        <dsp:cNvPr id="0" name=""/>
        <dsp:cNvSpPr/>
      </dsp:nvSpPr>
      <dsp:spPr>
        <a:xfrm rot="5400000">
          <a:off x="-217223" y="3042582"/>
          <a:ext cx="1448156" cy="10137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>
              <a:latin typeface="Calibri Light" panose="020F0302020204030204"/>
            </a:rPr>
            <a:t>Kapitola 3</a:t>
          </a:r>
          <a:endParaRPr lang="es-ES" sz="1900" kern="1200"/>
        </a:p>
      </dsp:txBody>
      <dsp:txXfrm rot="-5400000">
        <a:off x="1" y="3332214"/>
        <a:ext cx="1013709" cy="434447"/>
      </dsp:txXfrm>
    </dsp:sp>
    <dsp:sp modelId="{E4B98815-6EE4-43A6-9D35-F25F57806168}">
      <dsp:nvSpPr>
        <dsp:cNvPr id="0" name=""/>
        <dsp:cNvSpPr/>
      </dsp:nvSpPr>
      <dsp:spPr>
        <a:xfrm rot="5400000">
          <a:off x="5065403" y="-1226335"/>
          <a:ext cx="941301" cy="9044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Zamestnávateľ musí zabezpečiť, aby bol zavedený plán kybernetickej bezpečnosti, </a:t>
          </a:r>
          <a:r>
            <a:rPr lang="en-GB" sz="1600" kern="1200" dirty="0"/>
            <a:t>a</a:t>
          </a:r>
          <a:r>
            <a:rPr lang="sk-SK" sz="1600" kern="1200" dirty="0"/>
            <a:t> aby zamestnanci mali potrebné zručnosti na jeho dodržiavanie</a:t>
          </a:r>
          <a:r>
            <a:rPr lang="en-GB" sz="1600" kern="1200" dirty="0"/>
            <a:t>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Zamestnanci by sa mali počas svojej práce zaviazať k bezpečnému spravovaniu informácií</a:t>
          </a:r>
          <a:r>
            <a:rPr lang="en-GB" sz="1600" kern="1200" dirty="0"/>
            <a:t>.</a:t>
          </a:r>
        </a:p>
      </dsp:txBody>
      <dsp:txXfrm rot="-5400000">
        <a:off x="1013709" y="2871310"/>
        <a:ext cx="8998739" cy="849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19. 4. 2023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ol.europa.eu/wannacry-ransomwar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ssword.kaspersk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microsoft.com/office/2018/10/relationships/comments" Target="../comments/modernComment_120_699FF1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svg"/><Relationship Id="rId3" Type="http://schemas.openxmlformats.org/officeDocument/2006/relationships/image" Target="../media/image4.png"/><Relationship Id="rId7" Type="http://schemas.openxmlformats.org/officeDocument/2006/relationships/image" Target="../media/image24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svg"/><Relationship Id="rId5" Type="http://schemas.openxmlformats.org/officeDocument/2006/relationships/image" Target="../media/image18.sv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hyperlink" Target="https://privadovpn.com/" TargetMode="External"/><Relationship Id="rId4" Type="http://schemas.openxmlformats.org/officeDocument/2006/relationships/hyperlink" Target="https://hide.m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hyperlink" Target="https://www.teamviewer.com/" TargetMode="External"/><Relationship Id="rId4" Type="http://schemas.openxmlformats.org/officeDocument/2006/relationships/hyperlink" Target="https://anydesk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hyperlink" Target="https://mega.io/" TargetMode="External"/><Relationship Id="rId4" Type="http://schemas.openxmlformats.org/officeDocument/2006/relationships/hyperlink" Target="https://www.dropbox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hyperlink" Target="https://trello.com/" TargetMode="External"/><Relationship Id="rId4" Type="http://schemas.openxmlformats.org/officeDocument/2006/relationships/hyperlink" Target="https://slack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ssword.kaspersk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isa.europa.eu/publications/enisa-report-cybersecurity-for-sm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/>
          </a:bodyPr>
          <a:lstStyle/>
          <a:p>
            <a:pPr algn="ctr"/>
            <a:r>
              <a:rPr lang="sk-SK" sz="7200" dirty="0"/>
              <a:t>Kybernetická bezpečnosť </a:t>
            </a:r>
            <a:br>
              <a:rPr lang="sk-SK" sz="7200" dirty="0"/>
            </a:br>
            <a:r>
              <a:rPr lang="sk-SK" sz="7200" dirty="0"/>
              <a:t>v </a:t>
            </a:r>
            <a:r>
              <a:rPr lang="es-ES" sz="7200" dirty="0"/>
              <a:t>(home) office</a:t>
            </a:r>
            <a:endParaRPr lang="sk-SK" sz="7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</a:t>
            </a:r>
            <a:r>
              <a:rPr lang="sk-SK" sz="1800" dirty="0" err="1">
                <a:latin typeface="+mn-lt"/>
              </a:rPr>
              <a:t>Resilience</a:t>
            </a:r>
            <a:r>
              <a:rPr lang="sk-SK" sz="1800" dirty="0">
                <a:latin typeface="+mn-lt"/>
              </a:rPr>
              <a:t> and </a:t>
            </a:r>
            <a:r>
              <a:rPr lang="sk-SK" sz="1800" dirty="0" err="1">
                <a:latin typeface="+mn-lt"/>
              </a:rPr>
              <a:t>Training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for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SMEs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>
                <a:latin typeface="+mn-lt"/>
              </a:rPr>
              <a:t>AuTOR: Internet Web </a:t>
            </a:r>
            <a:r>
              <a:rPr lang="es-ES" sz="1800" b="1" dirty="0" err="1">
                <a:latin typeface="+mn-lt"/>
              </a:rPr>
              <a:t>Solutions</a:t>
            </a:r>
            <a:endParaRPr lang="sk-SK" sz="1800" dirty="0" err="1">
              <a:latin typeface="+mn-lt"/>
            </a:endParaRPr>
          </a:p>
        </p:txBody>
      </p:sp>
      <p:pic>
        <p:nvPicPr>
          <p:cNvPr id="10" name="Imagen 9" descr="Texto&#10;&#10;Descripción generada automáticamente">
            <a:extLst>
              <a:ext uri="{FF2B5EF4-FFF2-40B4-BE49-F238E27FC236}">
                <a16:creationId xmlns:a16="http://schemas.microsoft.com/office/drawing/2014/main" id="{8B244EA7-7A36-79BE-DCB8-DC895047CD4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1120" y="388306"/>
            <a:ext cx="2779280" cy="583080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785199"/>
            <a:ext cx="4937760" cy="736282"/>
          </a:xfrm>
        </p:spPr>
        <p:txBody>
          <a:bodyPr/>
          <a:lstStyle/>
          <a:p>
            <a:r>
              <a:rPr lang="es-ES" dirty="0"/>
              <a:t>Mal</a:t>
            </a:r>
            <a:r>
              <a:rPr lang="sk-SK" dirty="0" err="1"/>
              <a:t>vér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305625"/>
            <a:ext cx="4937760" cy="3958545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vér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škodlivý softvér, ktorý môže mať rôzne formy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 spustiteľný kód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script,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.),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môže vykonávať akcie ako je šifrovanie alebo odstraňovanie citlivých údajov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pozmenenie základných funkcií zariadenia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špehovanie aktivity používateľa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ďalšie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Anti-malware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softvér, ktorého funkciou je detegovať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chrániť a odstraňovať tento typ škodlivých softvérov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sk-SK" dirty="0"/>
              <a:t>Existuje veľa typov </a:t>
            </a:r>
            <a:r>
              <a:rPr lang="en-GB" dirty="0" err="1"/>
              <a:t>malv</a:t>
            </a:r>
            <a:r>
              <a:rPr lang="sk-SK" dirty="0"/>
              <a:t>éru</a:t>
            </a:r>
            <a:r>
              <a:rPr lang="en-GB" dirty="0"/>
              <a:t>, </a:t>
            </a:r>
            <a:r>
              <a:rPr lang="sk-SK" dirty="0"/>
              <a:t>ktoré si priblížime na nasledujúcich </a:t>
            </a:r>
            <a:r>
              <a:rPr lang="en-GB" dirty="0" err="1"/>
              <a:t>sl</a:t>
            </a:r>
            <a:r>
              <a:rPr lang="sk-SK" dirty="0" err="1"/>
              <a:t>ajdoch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en-GB" sz="2800" dirty="0" err="1"/>
              <a:t>typ</a:t>
            </a:r>
            <a:r>
              <a:rPr lang="sk-SK" sz="2800" dirty="0"/>
              <a:t>y</a:t>
            </a:r>
            <a:r>
              <a:rPr lang="en-GB" sz="2800" dirty="0"/>
              <a:t> mal</a:t>
            </a:r>
            <a:r>
              <a:rPr lang="sk-SK" sz="2800" dirty="0" err="1"/>
              <a:t>vérov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6DB37B0-3ABF-EFB0-1F67-DA3EEEE87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4237" y="1868890"/>
            <a:ext cx="6096000" cy="4057650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1C403F6B-8813-1981-B02F-8992738DC2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3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713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F0E7445C-2394-B6AE-A5B5-749CD4F54F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1467" y="3782937"/>
            <a:ext cx="3094457" cy="2320843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 dirty="0"/>
              <a:t>Tr</a:t>
            </a:r>
            <a:r>
              <a:rPr lang="sk-SK" dirty="0" err="1"/>
              <a:t>ójsky</a:t>
            </a:r>
            <a:r>
              <a:rPr lang="sk-SK" dirty="0"/>
              <a:t> kôň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0"/>
            <a:ext cx="4937760" cy="2093137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Tento typ </a:t>
            </a:r>
            <a:r>
              <a:rPr lang="sk-SK" dirty="0" err="1"/>
              <a:t>malvéru</a:t>
            </a:r>
            <a:r>
              <a:rPr lang="sk-SK" dirty="0"/>
              <a:t> vstupuje do systému ako neškodný súbor alebo softvér</a:t>
            </a:r>
            <a:r>
              <a:rPr lang="en-GB" dirty="0"/>
              <a:t> a </a:t>
            </a:r>
            <a:r>
              <a:rPr lang="sk-SK" dirty="0"/>
              <a:t>vykonáva</a:t>
            </a:r>
            <a:r>
              <a:rPr lang="en-GB" dirty="0"/>
              <a:t> </a:t>
            </a:r>
            <a:r>
              <a:rPr lang="sk-SK" dirty="0"/>
              <a:t>nechcené akcie na pozadí</a:t>
            </a:r>
            <a:r>
              <a:rPr lang="en-GB" dirty="0"/>
              <a:t>, </a:t>
            </a:r>
            <a:r>
              <a:rPr lang="sk-SK" dirty="0"/>
              <a:t>ako je mazanie súborov alebo sťahovanie iného </a:t>
            </a:r>
            <a:r>
              <a:rPr lang="sk-SK" dirty="0" err="1"/>
              <a:t>malvéru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sk-SK" dirty="0"/>
              <a:t>Počítačový vírus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1"/>
            <a:ext cx="4937760" cy="1418948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Tento typ </a:t>
            </a:r>
            <a:r>
              <a:rPr lang="en-GB" dirty="0"/>
              <a:t>mal</a:t>
            </a:r>
            <a:r>
              <a:rPr lang="sk-SK" dirty="0" err="1"/>
              <a:t>véru</a:t>
            </a:r>
            <a:r>
              <a:rPr lang="en-GB" dirty="0"/>
              <a:t> </a:t>
            </a:r>
            <a:r>
              <a:rPr lang="sk-SK" dirty="0"/>
              <a:t>má za cieľ zmeniť fungovanie zariadenia</a:t>
            </a:r>
            <a:r>
              <a:rPr lang="en-GB" dirty="0"/>
              <a:t> a </a:t>
            </a:r>
            <a:r>
              <a:rPr lang="sk-SK" dirty="0"/>
              <a:t>vyžaduje </a:t>
            </a:r>
            <a:r>
              <a:rPr lang="en-GB" dirty="0" err="1"/>
              <a:t>intera</a:t>
            </a:r>
            <a:r>
              <a:rPr lang="sk-SK" dirty="0" err="1"/>
              <a:t>kciu</a:t>
            </a:r>
            <a:r>
              <a:rPr lang="en-GB" dirty="0"/>
              <a:t> </a:t>
            </a:r>
            <a:r>
              <a:rPr lang="sk-SK" dirty="0"/>
              <a:t>užívateľa</a:t>
            </a:r>
            <a:r>
              <a:rPr lang="en-GB" dirty="0"/>
              <a:t> </a:t>
            </a:r>
            <a:r>
              <a:rPr lang="sk-SK" dirty="0"/>
              <a:t>na šírenie ďalších súborov a systémov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sk-SK" sz="2800" dirty="0"/>
              <a:t>typy </a:t>
            </a:r>
            <a:r>
              <a:rPr lang="en-GB" sz="2800" dirty="0"/>
              <a:t>mal</a:t>
            </a:r>
            <a:r>
              <a:rPr lang="sk-SK" sz="2800" dirty="0" err="1"/>
              <a:t>vérov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1096963" y="3540039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Počítačový červ</a:t>
            </a:r>
            <a:endParaRPr lang="es-ES" dirty="0"/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1096963" y="4146391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dirty="0"/>
              <a:t>Dokáže sa replikovať </a:t>
            </a:r>
            <a:r>
              <a:rPr lang="en-GB" dirty="0"/>
              <a:t>a </a:t>
            </a:r>
            <a:r>
              <a:rPr lang="sk-SK" dirty="0"/>
              <a:t>prenášať z infikovaného zariadenia na iné zariadenia prostredníctvom siete</a:t>
            </a:r>
            <a:r>
              <a:rPr lang="en-GB" dirty="0"/>
              <a:t>. </a:t>
            </a:r>
            <a:r>
              <a:rPr lang="sk-SK" dirty="0"/>
              <a:t>Často pochádza z infikovaných </a:t>
            </a:r>
            <a:r>
              <a:rPr lang="en-GB" dirty="0"/>
              <a:t>USB </a:t>
            </a:r>
            <a:r>
              <a:rPr lang="sk-SK" dirty="0"/>
              <a:t>jednotiek</a:t>
            </a:r>
            <a:r>
              <a:rPr lang="en-GB" dirty="0"/>
              <a:t>, </a:t>
            </a:r>
            <a:r>
              <a:rPr lang="sk-SK" dirty="0"/>
              <a:t>príloh </a:t>
            </a:r>
            <a:r>
              <a:rPr lang="en-GB" dirty="0"/>
              <a:t>e</a:t>
            </a:r>
            <a:r>
              <a:rPr lang="sk-SK" dirty="0"/>
              <a:t>-</a:t>
            </a:r>
            <a:r>
              <a:rPr lang="en-GB" dirty="0"/>
              <a:t>mail</a:t>
            </a:r>
            <a:r>
              <a:rPr lang="sk-SK" dirty="0" err="1"/>
              <a:t>ov</a:t>
            </a:r>
            <a:r>
              <a:rPr lang="en-GB" dirty="0"/>
              <a:t>, </a:t>
            </a:r>
            <a:r>
              <a:rPr lang="sk-SK" dirty="0"/>
              <a:t>či</a:t>
            </a:r>
            <a:r>
              <a:rPr lang="en-GB" dirty="0"/>
              <a:t> </a:t>
            </a:r>
            <a:r>
              <a:rPr lang="sk-SK" dirty="0"/>
              <a:t>dokonca webových stránok</a:t>
            </a:r>
            <a:r>
              <a:rPr lang="en-GB" dirty="0"/>
              <a:t>.</a:t>
            </a:r>
            <a:endParaRPr lang="es-ES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F3A03A2F-71F0-B1A7-8B75-0B19A5BE13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739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776435"/>
            <a:ext cx="4937760" cy="736282"/>
          </a:xfrm>
        </p:spPr>
        <p:txBody>
          <a:bodyPr/>
          <a:lstStyle/>
          <a:p>
            <a:r>
              <a:rPr lang="es-ES" dirty="0"/>
              <a:t>Spyware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346281"/>
            <a:ext cx="4937760" cy="1797111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Ako naznačuje názov</a:t>
            </a:r>
            <a:r>
              <a:rPr lang="en-GB" dirty="0"/>
              <a:t>, </a:t>
            </a:r>
            <a:r>
              <a:rPr lang="sk-SK" dirty="0"/>
              <a:t>tento</a:t>
            </a:r>
            <a:r>
              <a:rPr lang="en-GB" dirty="0"/>
              <a:t> </a:t>
            </a:r>
            <a:r>
              <a:rPr lang="en-GB" dirty="0" err="1"/>
              <a:t>typ</a:t>
            </a:r>
            <a:r>
              <a:rPr lang="en-GB" dirty="0"/>
              <a:t> mal</a:t>
            </a:r>
            <a:r>
              <a:rPr lang="sk-SK" dirty="0" err="1"/>
              <a:t>véru</a:t>
            </a:r>
            <a:r>
              <a:rPr lang="en-GB" dirty="0"/>
              <a:t> </a:t>
            </a:r>
            <a:r>
              <a:rPr lang="sk-SK" dirty="0"/>
              <a:t>špehuje </a:t>
            </a:r>
            <a:r>
              <a:rPr lang="en-GB" dirty="0" err="1"/>
              <a:t>inf</a:t>
            </a:r>
            <a:r>
              <a:rPr lang="sk-SK" dirty="0" err="1"/>
              <a:t>ikované</a:t>
            </a:r>
            <a:r>
              <a:rPr lang="sk-SK" dirty="0"/>
              <a:t> zariadenie tak, že zbiera</a:t>
            </a:r>
            <a:r>
              <a:rPr lang="en-GB" dirty="0"/>
              <a:t> inform</a:t>
            </a:r>
            <a:r>
              <a:rPr lang="sk-SK" dirty="0" err="1"/>
              <a:t>ácie</a:t>
            </a:r>
            <a:r>
              <a:rPr lang="en-GB" dirty="0"/>
              <a:t> </a:t>
            </a:r>
            <a:r>
              <a:rPr lang="sk-SK" dirty="0"/>
              <a:t>o</a:t>
            </a:r>
            <a:r>
              <a:rPr lang="en-GB" dirty="0"/>
              <a:t> </a:t>
            </a:r>
            <a:r>
              <a:rPr lang="sk-SK" dirty="0"/>
              <a:t>aktivite používateľa</a:t>
            </a:r>
            <a:r>
              <a:rPr lang="en-GB" dirty="0"/>
              <a:t>. </a:t>
            </a:r>
            <a:r>
              <a:rPr lang="sk-SK" dirty="0"/>
              <a:t>Zvyčajne pochádza zo spamu alebo podvodných webstránok na sťahovanie</a:t>
            </a:r>
            <a:r>
              <a:rPr lang="en-GB" dirty="0"/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sk-SK" sz="2800" dirty="0"/>
              <a:t>typy </a:t>
            </a:r>
            <a:r>
              <a:rPr lang="sk-SK" sz="2800" dirty="0" err="1"/>
              <a:t>malvérov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1158240" y="3763354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Adware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1158240" y="4369706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/>
              <a:t>Mal</a:t>
            </a:r>
            <a:r>
              <a:rPr lang="sk-SK" dirty="0" err="1"/>
              <a:t>vér</a:t>
            </a:r>
            <a:r>
              <a:rPr lang="sk-SK" dirty="0"/>
              <a:t>,</a:t>
            </a:r>
            <a:r>
              <a:rPr lang="en-GB" dirty="0"/>
              <a:t> </a:t>
            </a:r>
            <a:r>
              <a:rPr lang="sk-SK" dirty="0"/>
              <a:t>ktorý</a:t>
            </a:r>
            <a:r>
              <a:rPr lang="en-GB" dirty="0"/>
              <a:t> </a:t>
            </a:r>
            <a:r>
              <a:rPr lang="sk-SK" dirty="0"/>
              <a:t>sleduje prehliadač používateľa a sťahuje históriu</a:t>
            </a:r>
            <a:r>
              <a:rPr lang="en-GB" dirty="0"/>
              <a:t> </a:t>
            </a:r>
            <a:r>
              <a:rPr lang="sk-SK" dirty="0"/>
              <a:t>aby zobrazoval nechcené reklamy alebo </a:t>
            </a:r>
            <a:r>
              <a:rPr lang="en-GB" dirty="0"/>
              <a:t>banner</a:t>
            </a:r>
            <a:r>
              <a:rPr lang="sk-SK" dirty="0"/>
              <a:t>y, na ktoré</a:t>
            </a:r>
            <a:r>
              <a:rPr lang="en-GB" dirty="0"/>
              <a:t> </a:t>
            </a:r>
            <a:r>
              <a:rPr lang="sk-SK" dirty="0"/>
              <a:t>môže používateľ kliknúť</a:t>
            </a:r>
            <a:r>
              <a:rPr lang="en-GB" dirty="0"/>
              <a:t>. </a:t>
            </a:r>
            <a:r>
              <a:rPr lang="sk-SK" dirty="0"/>
              <a:t>Zvyčajne infikujú zariadenia prostredníctvom infikovaných </a:t>
            </a:r>
            <a:r>
              <a:rPr lang="en-GB" dirty="0"/>
              <a:t>web</a:t>
            </a:r>
            <a:r>
              <a:rPr lang="sk-SK" dirty="0" err="1"/>
              <a:t>ových</a:t>
            </a:r>
            <a:r>
              <a:rPr lang="sk-SK" dirty="0"/>
              <a:t> </a:t>
            </a:r>
            <a:r>
              <a:rPr lang="en-GB" dirty="0"/>
              <a:t>s</a:t>
            </a:r>
            <a:r>
              <a:rPr lang="sk-SK" dirty="0" err="1"/>
              <a:t>tránok</a:t>
            </a:r>
            <a:r>
              <a:rPr lang="sk-SK" dirty="0"/>
              <a:t> alebo</a:t>
            </a:r>
            <a:r>
              <a:rPr lang="en-GB" dirty="0"/>
              <a:t> </a:t>
            </a:r>
            <a:r>
              <a:rPr lang="sk-SK" dirty="0"/>
              <a:t>podvodných webstránok určených na sťahovanie súborov.</a:t>
            </a:r>
          </a:p>
          <a:p>
            <a:pPr algn="just"/>
            <a:endParaRPr lang="es-ES" dirty="0"/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5AF54C4-1780-EA36-6F62-069D4827E3AB}"/>
              </a:ext>
            </a:extLst>
          </p:cNvPr>
          <p:cNvSpPr txBox="1">
            <a:spLocks/>
          </p:cNvSpPr>
          <p:nvPr/>
        </p:nvSpPr>
        <p:spPr>
          <a:xfrm>
            <a:off x="6288147" y="3724574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Ransomware</a:t>
            </a:r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AF189E9A-6FDC-C3EB-A85A-BA41BD87F6BB}"/>
              </a:ext>
            </a:extLst>
          </p:cNvPr>
          <p:cNvSpPr txBox="1">
            <a:spLocks/>
          </p:cNvSpPr>
          <p:nvPr/>
        </p:nvSpPr>
        <p:spPr>
          <a:xfrm>
            <a:off x="6288147" y="4334130"/>
            <a:ext cx="4937760" cy="18524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dirty="0"/>
              <a:t>Nebezpečný typ </a:t>
            </a:r>
            <a:r>
              <a:rPr lang="en-GB" dirty="0"/>
              <a:t>mal</a:t>
            </a:r>
            <a:r>
              <a:rPr lang="sk-SK" dirty="0" err="1"/>
              <a:t>véru</a:t>
            </a:r>
            <a:r>
              <a:rPr lang="sk-SK" dirty="0"/>
              <a:t>, ktorý šifruje súbory na pevnom disku zariadenia</a:t>
            </a:r>
            <a:r>
              <a:rPr lang="en-GB" dirty="0"/>
              <a:t> a </a:t>
            </a:r>
            <a:r>
              <a:rPr lang="sk-SK" dirty="0"/>
              <a:t>obmedzuje prístup používateľovi,</a:t>
            </a:r>
            <a:r>
              <a:rPr lang="en-GB" dirty="0"/>
              <a:t> </a:t>
            </a:r>
            <a:r>
              <a:rPr lang="en-GB" dirty="0" err="1"/>
              <a:t>pričom</a:t>
            </a:r>
            <a:r>
              <a:rPr lang="en-GB" dirty="0"/>
              <a:t> </a:t>
            </a:r>
            <a:r>
              <a:rPr lang="sk-SK" dirty="0"/>
              <a:t>vyžaduje výkupné</a:t>
            </a:r>
            <a:r>
              <a:rPr lang="en-GB" dirty="0"/>
              <a:t>, </a:t>
            </a:r>
            <a:r>
              <a:rPr lang="sk-SK" dirty="0"/>
              <a:t>zvyčajne v </a:t>
            </a:r>
            <a:r>
              <a:rPr lang="sk-SK" dirty="0" err="1"/>
              <a:t>kryptomenách</a:t>
            </a:r>
            <a:r>
              <a:rPr lang="en-GB" dirty="0"/>
              <a:t>, </a:t>
            </a:r>
            <a:r>
              <a:rPr lang="sk-SK" dirty="0"/>
              <a:t>ako výmenu za dešifrovanie súborov</a:t>
            </a:r>
            <a:r>
              <a:rPr lang="en-GB" dirty="0"/>
              <a:t>. </a:t>
            </a:r>
            <a:r>
              <a:rPr lang="sk-SK" dirty="0"/>
              <a:t>Známym prípadom je</a:t>
            </a:r>
            <a:r>
              <a:rPr lang="en-GB" dirty="0"/>
              <a:t> </a:t>
            </a:r>
            <a:r>
              <a:rPr lang="en-GB" b="1" dirty="0" err="1">
                <a:hlinkClick r:id="rId3"/>
              </a:rPr>
              <a:t>WannaCry</a:t>
            </a:r>
            <a:r>
              <a:rPr lang="en-GB" dirty="0"/>
              <a:t>.</a:t>
            </a:r>
            <a:endParaRPr lang="es-ES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37847EAB-B8F4-E923-13E3-AD8A0DAA58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0603" y="2057002"/>
            <a:ext cx="1976517" cy="166757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8A2465F6-CF18-99A4-0EDB-382CCAADA6C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7120" y="2083134"/>
            <a:ext cx="1862355" cy="1862355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DEC95553-3744-DF9E-BED4-62A1B18DD24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489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na pracovisku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050140" cy="402336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b="1" dirty="0">
                <a:latin typeface="Calibri"/>
                <a:ea typeface="Calibri" panose="020F0502020204030204" pitchFamily="34" charset="0"/>
                <a:cs typeface="Calibri"/>
              </a:rPr>
              <a:t>Kybernetická bezpečnosť v spoločnosti</a:t>
            </a:r>
            <a:r>
              <a:rPr lang="en-GB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sk-SK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je zodpovednosťou každého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, </a:t>
            </a:r>
            <a:r>
              <a:rPr lang="sk-SK" dirty="0">
                <a:latin typeface="Calibri"/>
                <a:ea typeface="Calibri" panose="020F0502020204030204" pitchFamily="34" charset="0"/>
                <a:cs typeface="Calibri"/>
              </a:rPr>
              <a:t>tak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 mana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ž</a:t>
            </a:r>
            <a:r>
              <a:rPr lang="en-GB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ment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u, ako aj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zamestnancov</a:t>
            </a:r>
            <a:r>
              <a:rPr lang="en-GB" dirty="0">
                <a:latin typeface="Calibri"/>
                <a:ea typeface="Calibri" panose="020F0502020204030204" pitchFamily="34" charset="0"/>
                <a:cs typeface="Calibri"/>
              </a:rPr>
              <a:t>. Preto </a:t>
            </a:r>
            <a:r>
              <a:rPr lang="sk-SK">
                <a:effectLst/>
                <a:latin typeface="Calibri"/>
                <a:ea typeface="Calibri" panose="020F0502020204030204" pitchFamily="34" charset="0"/>
                <a:cs typeface="Calibri"/>
              </a:rPr>
              <a:t>musí byť súčasťou</a:t>
            </a:r>
            <a:r>
              <a:rPr lang="sk-SK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sk-SK">
                <a:effectLst/>
                <a:latin typeface="Calibri"/>
                <a:ea typeface="Calibri" panose="020F0502020204030204" pitchFamily="34" charset="0"/>
                <a:cs typeface="Calibri"/>
              </a:rPr>
              <a:t>pracovnej kultúry 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spoločnosti.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Nielen na pracovisku ale aj doma je naozaj nevyhnutné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dodržiavať sériu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základných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opatrení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rámci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plánu kybernetickej bezpečnosti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 správne fungovanie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podnikania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Prečítajte si, ktoré opatrenia v rámci základného plánu kybernetickej bezpečnosti je potrebné dodržiavať, aby sa zachovala integrita informácií spoločnosti: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5F401C-E027-643F-7AFC-A79E1834CC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419" y="1912526"/>
            <a:ext cx="3535261" cy="3603072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9513909-8C03-9F1C-C424-EA82213206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872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na pracovisku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14" y="1762683"/>
            <a:ext cx="4900629" cy="4418436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Informujte o zásadách kybernetickej bezpečnosti vo vašej spoločnosti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Každá spoločnosť má jedinečné potreby, a preto by mali byť zásady kybernetickej bezpečnosti tvorené v jej konkrétnych podmienkach a dodržiavané všetkými zamestnancami a manažérmi, aby sa vytvorila kultúra kybernetickej bezpečnosti.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Aktualizujte softvér vo vašich zariadeniach</a:t>
            </a:r>
            <a:r>
              <a:rPr lang="sk-SK" dirty="0">
                <a:solidFill>
                  <a:srgbClr val="3F3F3F"/>
                </a:solidFill>
                <a:effectLst/>
                <a:latin typeface="Helvetica" pitchFamily="2" charset="0"/>
              </a:rPr>
              <a:t>.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Udržiavaním aktuálnosti všetkých aplikácií a operačných systémov sa predchádza ich zraniteľnostiam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Nastavte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firewall.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irewall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poskytne dodatočnú ochranu počas prehliadania internetu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638E72F6-C62E-65CC-A631-F0360B57BFA7}"/>
              </a:ext>
            </a:extLst>
          </p:cNvPr>
          <p:cNvSpPr txBox="1">
            <a:spLocks/>
          </p:cNvSpPr>
          <p:nvPr/>
        </p:nvSpPr>
        <p:spPr>
          <a:xfrm>
            <a:off x="6456167" y="1762683"/>
            <a:ext cx="4699513" cy="43193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sz="1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Pravidelne zálohujte</a:t>
            </a: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prípade straty údajov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vám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zálohovanie pomôže rýchlo obnoviť pôvodný stav.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Zabezpečte </a:t>
            </a:r>
            <a:r>
              <a:rPr lang="sk-SK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sk-SK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sieť. </a:t>
            </a:r>
            <a:r>
              <a:rPr lang="en-GB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siete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používané pri každodennej aktivite by mali byť správne nakonfigurované tak, aby boli dostatočne zabezpečené proti tretím stranám.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00F6820F-B8C1-A6E4-0333-507E7FCF85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881" y="4569972"/>
            <a:ext cx="1941427" cy="1694198"/>
          </a:xfrm>
          <a:prstGeom prst="rect">
            <a:avLst/>
          </a:prstGeom>
        </p:spPr>
      </p:pic>
      <p:pic>
        <p:nvPicPr>
          <p:cNvPr id="7" name="Imagen 6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4DC97A39-4143-A75E-5A16-C2F407B9A1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068" y="4314887"/>
            <a:ext cx="1309795" cy="1309795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792A538C-A4E8-268C-9943-FE12D6358E2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4072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na pracovisku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14" y="1762683"/>
            <a:ext cx="9947666" cy="4418436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Nainštalujte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anti-malvérový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softvér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ochranu proti možným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útokom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Vytvorte akčný plán pre mobilné zariadenia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Kybernetická bezpečnosť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je iba pre počítače, ale aj pre mobilné zariadenia ako sú 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smartfóny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tablety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ktoré musia byť tiež chránené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sz="2100" dirty="0">
                <a:latin typeface="Calibri" panose="020F0502020204030204" pitchFamily="34" charset="0"/>
                <a:cs typeface="Calibri" panose="020F0502020204030204" pitchFamily="34" charset="0"/>
              </a:rPr>
              <a:t>Zaveďte postupy na ochranu informácií, ktoré sa majú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dodržiavať v prípade 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kyberbezpečnostného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útoku.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Používajte silné heslá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 by mali obsahovať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čísla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písmená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špeciálne znaky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Jedným zo spôsobov ako zistiť, či sú heslá bezpečné je ich kontrola na webovej stránke </a:t>
            </a:r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https://password.kaspersky.com/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Obmedzte povolenia na inštaláciu softvéru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Zamestnanci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mali mať obmedzený prístup k inštalácii nových softvérov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 sa predchádzalo inštalácii podvodných aplikácií, ktoré by mohli infikovať sieť zariadení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b="1" dirty="0"/>
          </a:p>
          <a:p>
            <a:pPr marL="0" indent="0" algn="just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A29B020-08EA-96DD-1870-34575B576D5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5041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 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4716291" cy="441843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 práci na diaľku je kybernetická bezpečnosť ešte dôležitejšia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pretože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 práci z domu nie je rovnaká kontrola politík a postupov kybernetickej bezpečnosti spoločnosti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siete sú menej zabezpečené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okrem iného môžu nastať konfiguračné chyby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 nedostatočné školenia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100" dirty="0">
                <a:latin typeface="Calibri" panose="020F0502020204030204" pitchFamily="34" charset="0"/>
                <a:cs typeface="Calibri" panose="020F0502020204030204" pitchFamily="34" charset="0"/>
              </a:rPr>
              <a:t>Z dôvodu rozdielnej kontroly kybernetickej bezpečnosti; nižšej zabezpečenosti sietí; konfiguračných chýb, či nedostatočných poznatkov je potrebné zvážiť také </a:t>
            </a:r>
            <a:r>
              <a:rPr lang="sk-SK" sz="2100" b="1" dirty="0">
                <a:latin typeface="Calibri" panose="020F0502020204030204" pitchFamily="34" charset="0"/>
                <a:cs typeface="Calibri" panose="020F0502020204030204" pitchFamily="34" charset="0"/>
              </a:rPr>
              <a:t>opatrenia kybernetickej bezpečnosti, ktoré zabezpečia splnenie nasledovných cieľov získavania informácií pri práci na diaľku: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D4A943F1-D551-E85D-B359-9DF7AEB4D4AE}"/>
              </a:ext>
            </a:extLst>
          </p:cNvPr>
          <p:cNvSpPr txBox="1">
            <a:spLocks/>
          </p:cNvSpPr>
          <p:nvPr/>
        </p:nvSpPr>
        <p:spPr>
          <a:xfrm>
            <a:off x="3975211" y="4067978"/>
            <a:ext cx="3239322" cy="17737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/>
          </a:p>
          <a:p>
            <a:pPr algn="just"/>
            <a:endParaRPr lang="es-ES"/>
          </a:p>
          <a:p>
            <a:endParaRPr lang="es-ES"/>
          </a:p>
          <a:p>
            <a:endParaRPr lang="es-ES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284A8F3-F0D7-300E-B516-93DA667BF4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078426"/>
              </p:ext>
            </p:extLst>
          </p:nvPr>
        </p:nvGraphicFramePr>
        <p:xfrm>
          <a:off x="6096000" y="1707999"/>
          <a:ext cx="5135795" cy="413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DBBB98D-DA23-42A7-BFCD-0E85F1D1985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1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7208965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</a:t>
            </a:r>
            <a:r>
              <a:rPr lang="en-GB" sz="2800" dirty="0"/>
              <a:t> </a:t>
            </a:r>
            <a:r>
              <a:rPr lang="sk-SK" sz="2800" dirty="0"/>
              <a:t>práci na diaľku</a:t>
            </a:r>
            <a:endParaRPr lang="en-GB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11">
            <a:extLst>
              <a:ext uri="{FF2B5EF4-FFF2-40B4-BE49-F238E27FC236}">
                <a16:creationId xmlns:a16="http://schemas.microsoft.com/office/drawing/2014/main" id="{D4A943F1-D551-E85D-B359-9DF7AEB4D4AE}"/>
              </a:ext>
            </a:extLst>
          </p:cNvPr>
          <p:cNvSpPr txBox="1">
            <a:spLocks/>
          </p:cNvSpPr>
          <p:nvPr/>
        </p:nvSpPr>
        <p:spPr>
          <a:xfrm>
            <a:off x="3975211" y="4067978"/>
            <a:ext cx="3239322" cy="17737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/>
          </a:p>
          <a:p>
            <a:pPr algn="just"/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DBBB98D-DA23-42A7-BFCD-0E85F1D198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3B2F044-A530-3DD1-9082-2835C748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196" y="1886420"/>
            <a:ext cx="9310102" cy="4023360"/>
          </a:xfrm>
        </p:spPr>
        <p:txBody>
          <a:bodyPr vert="horz" lIns="0" tIns="45720" rIns="0" bIns="45720" rtlCol="0" anchor="t"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Dostupnosť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Oprávnení užívatelia musia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mať v prípade potreby prístup k informáciám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k-S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b="1" dirty="0">
                <a:latin typeface="Calibri"/>
                <a:ea typeface="Calibri" panose="020F0502020204030204" pitchFamily="34" charset="0"/>
                <a:cs typeface="Calibri"/>
              </a:rPr>
              <a:t>Dôveryhodnosť</a:t>
            </a:r>
            <a:r>
              <a:rPr lang="es-ES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es-ES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sk-SK" dirty="0">
                <a:latin typeface="Calibri"/>
                <a:ea typeface="Calibri" panose="020F0502020204030204" pitchFamily="34" charset="0"/>
                <a:cs typeface="Calibri"/>
              </a:rPr>
              <a:t>I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ba oprávnení užívatelia môžu mať prístup k informáciám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k-S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Autentickosť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právnení užívatelia (s prístupom k informáciám) sú tými, za ktorých sa vydávajú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k-S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Dohľadateľnosť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Musí byť možne sledovať neplatný alebo neautorizovaný prístup k informáciám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k-S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Integrita.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nformácie a metódy ich spracovania sú presné a úplné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637E1C2-8203-DAAE-6160-7AA0A06393F6}"/>
              </a:ext>
            </a:extLst>
          </p:cNvPr>
          <p:cNvSpPr/>
          <p:nvPr/>
        </p:nvSpPr>
        <p:spPr>
          <a:xfrm>
            <a:off x="1188702" y="184573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ángulo 9" descr="Reloj de arena terminado">
            <a:extLst>
              <a:ext uri="{FF2B5EF4-FFF2-40B4-BE49-F238E27FC236}">
                <a16:creationId xmlns:a16="http://schemas.microsoft.com/office/drawing/2014/main" id="{A727A4C8-F796-A088-675A-72D036AF4584}"/>
              </a:ext>
            </a:extLst>
          </p:cNvPr>
          <p:cNvSpPr/>
          <p:nvPr/>
        </p:nvSpPr>
        <p:spPr>
          <a:xfrm>
            <a:off x="1326646" y="1983678"/>
            <a:ext cx="380988" cy="380988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D806A55-E9B0-327C-05EC-4C2364BC08C9}"/>
              </a:ext>
            </a:extLst>
          </p:cNvPr>
          <p:cNvSpPr/>
          <p:nvPr/>
        </p:nvSpPr>
        <p:spPr>
          <a:xfrm>
            <a:off x="1188702" y="261098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 13" descr="Bloquear">
            <a:extLst>
              <a:ext uri="{FF2B5EF4-FFF2-40B4-BE49-F238E27FC236}">
                <a16:creationId xmlns:a16="http://schemas.microsoft.com/office/drawing/2014/main" id="{E4AD2396-C4FE-360F-C9F5-BDC58CDDC1E2}"/>
              </a:ext>
            </a:extLst>
          </p:cNvPr>
          <p:cNvSpPr/>
          <p:nvPr/>
        </p:nvSpPr>
        <p:spPr>
          <a:xfrm>
            <a:off x="1326646" y="2748928"/>
            <a:ext cx="380988" cy="380988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CE4E7B5-6E3E-D578-B07A-C39AE7056C4B}"/>
              </a:ext>
            </a:extLst>
          </p:cNvPr>
          <p:cNvSpPr/>
          <p:nvPr/>
        </p:nvSpPr>
        <p:spPr>
          <a:xfrm>
            <a:off x="1188702" y="340580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ángulo 15" descr="Corazón">
            <a:extLst>
              <a:ext uri="{FF2B5EF4-FFF2-40B4-BE49-F238E27FC236}">
                <a16:creationId xmlns:a16="http://schemas.microsoft.com/office/drawing/2014/main" id="{344CBD96-7554-A9A5-3006-92090B4272A2}"/>
              </a:ext>
            </a:extLst>
          </p:cNvPr>
          <p:cNvSpPr/>
          <p:nvPr/>
        </p:nvSpPr>
        <p:spPr>
          <a:xfrm>
            <a:off x="1326646" y="3543748"/>
            <a:ext cx="380988" cy="38098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DAABE04-0434-9D7C-AC7F-2C8173BF8E9D}"/>
              </a:ext>
            </a:extLst>
          </p:cNvPr>
          <p:cNvSpPr/>
          <p:nvPr/>
        </p:nvSpPr>
        <p:spPr>
          <a:xfrm>
            <a:off x="1188702" y="420062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ángulo 17" descr="Casa">
            <a:extLst>
              <a:ext uri="{FF2B5EF4-FFF2-40B4-BE49-F238E27FC236}">
                <a16:creationId xmlns:a16="http://schemas.microsoft.com/office/drawing/2014/main" id="{2204C2EE-7E90-162B-D744-9BE469495360}"/>
              </a:ext>
            </a:extLst>
          </p:cNvPr>
          <p:cNvSpPr/>
          <p:nvPr/>
        </p:nvSpPr>
        <p:spPr>
          <a:xfrm>
            <a:off x="1326646" y="4338568"/>
            <a:ext cx="380988" cy="380988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8AACF27-1392-7A26-1474-E0E8AC4725C5}"/>
              </a:ext>
            </a:extLst>
          </p:cNvPr>
          <p:cNvSpPr/>
          <p:nvPr/>
        </p:nvSpPr>
        <p:spPr>
          <a:xfrm>
            <a:off x="1188702" y="4995444"/>
            <a:ext cx="656876" cy="656876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ectángulo 19" descr="Marca de verificación">
            <a:extLst>
              <a:ext uri="{FF2B5EF4-FFF2-40B4-BE49-F238E27FC236}">
                <a16:creationId xmlns:a16="http://schemas.microsoft.com/office/drawing/2014/main" id="{C76F7CF7-38C4-F167-1D50-6DB2136BDC5D}"/>
              </a:ext>
            </a:extLst>
          </p:cNvPr>
          <p:cNvSpPr/>
          <p:nvPr/>
        </p:nvSpPr>
        <p:spPr>
          <a:xfrm>
            <a:off x="1326646" y="5133388"/>
            <a:ext cx="380988" cy="380988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075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 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6754815" cy="4418437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Okrem spomínaného plánu kybernetickej bezpečnosti sa výrazne odporúča využívať </a:t>
            </a:r>
            <a:r>
              <a:rPr lang="en-GB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VPN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 (</a:t>
            </a:r>
            <a:r>
              <a:rPr lang="en-GB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Virtual Private Network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). </a:t>
            </a:r>
            <a:r>
              <a:rPr lang="sk-SK" dirty="0">
                <a:effectLst/>
                <a:latin typeface="Calibri"/>
                <a:ea typeface="Calibri" panose="020F0502020204030204" pitchFamily="34" charset="0"/>
                <a:cs typeface="Calibri"/>
              </a:rPr>
              <a:t>Táto sieťová technológia umožňuje zabezpečenie medzi lokálnou sieťou a internetom</a:t>
            </a:r>
            <a:r>
              <a:rPr lang="sk-SK" dirty="0">
                <a:latin typeface="Calibri"/>
                <a:ea typeface="Calibri" panose="020F0502020204030204" pitchFamily="34" charset="0"/>
                <a:cs typeface="Calibri"/>
              </a:rPr>
              <a:t> tak, aby bola </a:t>
            </a:r>
            <a:r>
              <a:rPr lang="sk-SK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zaručená integrita a</a:t>
            </a:r>
            <a:r>
              <a:rPr lang="sk-SK" b="1" dirty="0">
                <a:latin typeface="Calibri"/>
                <a:ea typeface="Calibri" panose="020F0502020204030204" pitchFamily="34" charset="0"/>
                <a:cs typeface="Calibri"/>
              </a:rPr>
              <a:t> dôveryhodnosť </a:t>
            </a:r>
            <a:r>
              <a:rPr lang="sk-SK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informácií</a:t>
            </a:r>
            <a:r>
              <a:rPr lang="en-GB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Okrem iného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aplikácie pre vzdialený prístup na plochu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umožnia pracovníkom ovládať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diaľku počítače, ktoré sa fyzicky nachádzajú na pracovisku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akým je aj nástroj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TeamViewer.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Cloud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ové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riešenia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kolaboratívne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nástroje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sú tiež dôležité nástroje pre kybernetickú bezpečnosť pri práci na diaľku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ktor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umožňujú rýchly a koordinovaný prístup k informáciám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9C044C76-E219-BB32-0B0C-14077C38D8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2095" y="1881068"/>
            <a:ext cx="3429000" cy="3665989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0757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 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ríklady nástrojov pri práci na diaľku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VPN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1837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hide.me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Táto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VPN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služba umožňuje súkromne prehliadať internet bez geografických obmedzení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Ráta s viac ako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2000 server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75 lo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káciami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https://hide.me/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PrivadoVPN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založená vo Švajčiarsku.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Jej bezplatná verzia umožňuje chrániť až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GB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dát každý mesiac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https://privadovpn.com/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Forma&#10;&#10;Descripción generada automáticamente con confianza media">
            <a:extLst>
              <a:ext uri="{FF2B5EF4-FFF2-40B4-BE49-F238E27FC236}">
                <a16:creationId xmlns:a16="http://schemas.microsoft.com/office/drawing/2014/main" id="{DAB3DD69-5508-99A2-BFA2-B2DAF7F8E5D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010" y="4382224"/>
            <a:ext cx="1672414" cy="282755"/>
          </a:xfrm>
          <a:prstGeom prst="rect">
            <a:avLst/>
          </a:prstGeom>
        </p:spPr>
      </p:pic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7DCF4FF-7919-7804-2A0B-02AD5D09D70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010" y="3226711"/>
            <a:ext cx="1613691" cy="57596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709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Zámer</a:t>
            </a:r>
            <a:r>
              <a:rPr lang="es-ES" dirty="0"/>
              <a:t> a </a:t>
            </a:r>
            <a:r>
              <a:rPr lang="sk-SK" dirty="0"/>
              <a:t>ciele</a:t>
            </a:r>
            <a:endParaRPr lang="es-ES" dirty="0"/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r>
              <a:rPr lang="sk-SK" sz="2000" dirty="0">
                <a:solidFill>
                  <a:srgbClr val="3F3F3F"/>
                </a:solidFill>
                <a:effectLst/>
                <a:latin typeface="Helvetica" pitchFamily="2" charset="0"/>
              </a:rPr>
              <a:t>Po prejdení modulu budete: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rozumieť významu k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yber</a:t>
            </a:r>
            <a:r>
              <a:rPr lang="sk-SK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netickej</a:t>
            </a: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bezpečnosti 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existujúcim hrozbám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2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k-SK" sz="2000" dirty="0" err="1">
                <a:solidFill>
                  <a:srgbClr val="3F3F3F"/>
                </a:solidFill>
                <a:effectLst/>
                <a:latin typeface="Helvetica" pitchFamily="2" charset="0"/>
              </a:rPr>
              <a:t>ozumieť</a:t>
            </a:r>
            <a:r>
              <a:rPr lang="sk-SK" sz="2000" dirty="0">
                <a:solidFill>
                  <a:srgbClr val="3F3F3F"/>
                </a:solidFill>
                <a:effectLst/>
                <a:latin typeface="Helvetica" pitchFamily="2" charset="0"/>
              </a:rPr>
              <a:t> dôležitosti prevencie pred najčastejšími kybernetickými útokmi tak pri práci z domu ako aj z kancelárie.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sz="2000" dirty="0">
                <a:solidFill>
                  <a:srgbClr val="3F3F3F"/>
                </a:solidFill>
                <a:effectLst/>
                <a:latin typeface="Helvetica" pitchFamily="2" charset="0"/>
              </a:rPr>
              <a:t>môcť bezpečne využívať internet, nielen počas práce, ale aj pri vykonávaní každodenných úloh.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sk-SK" dirty="0">
                <a:solidFill>
                  <a:srgbClr val="3F3F3F"/>
                </a:solidFill>
                <a:latin typeface="Helvetica" pitchFamily="2" charset="0"/>
              </a:rPr>
              <a:t>disponovať </a:t>
            </a:r>
            <a:r>
              <a:rPr lang="sk-SK" sz="2000" dirty="0">
                <a:solidFill>
                  <a:srgbClr val="3F3F3F"/>
                </a:solidFill>
                <a:effectLst/>
                <a:latin typeface="Helvetica" pitchFamily="2" charset="0"/>
              </a:rPr>
              <a:t>novými znalosťami a zručnosťami </a:t>
            </a:r>
            <a:r>
              <a:rPr lang="sk-SK" dirty="0">
                <a:solidFill>
                  <a:srgbClr val="3F3F3F"/>
                </a:solidFill>
                <a:latin typeface="Helvetica" pitchFamily="2" charset="0"/>
              </a:rPr>
              <a:t>v</a:t>
            </a:r>
            <a:r>
              <a:rPr lang="sk-SK" sz="2000" dirty="0">
                <a:solidFill>
                  <a:srgbClr val="3F3F3F"/>
                </a:solidFill>
                <a:effectLst/>
                <a:latin typeface="Helvetica" pitchFamily="2" charset="0"/>
              </a:rPr>
              <a:t> oblasti IT a kybernetickej bezpečnosti.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FAE81DFD-E80F-5DF1-870F-6794427622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3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</a:t>
            </a:r>
            <a:r>
              <a:rPr lang="en-GB" sz="2800" dirty="0"/>
              <a:t> </a:t>
            </a:r>
            <a:r>
              <a:rPr lang="sk-SK" sz="2800" dirty="0"/>
              <a:t>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Príklady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nástrojov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diaľku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Vzdialená pracovná plocha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243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AnyDesk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ďalším softvérom pre vzdialenú pracovnú plochou, ktorý je tiež dostupný bezplatne pre osobné využívanie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Tento typ nástroja umožňuje prístup k informáciám kdekoľvek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čo zlepšuje internú komunikáciu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https://anydesk.com/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TeamViewer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Tento nástroj sa zameriava viac na vzdialený prístup k informáciám. Umožňuje prístup k akémukoľvek zariadeniu z akéhokoľvek miesta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Umožňuje zabezpečenie zdieľania súborov a prístup k iným zariadeniam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bezplatný pre osobné využívanie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https://www.teamviewer.com/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F4961F-D82B-EEAD-2B81-2E4E92C7B6C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7641"/>
          <a:stretch/>
        </p:blipFill>
        <p:spPr>
          <a:xfrm>
            <a:off x="1188118" y="4468519"/>
            <a:ext cx="1976629" cy="417217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E6A8759E-503F-3FA4-BA30-486867702BF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8056"/>
          <a:stretch/>
        </p:blipFill>
        <p:spPr>
          <a:xfrm>
            <a:off x="1114959" y="3331525"/>
            <a:ext cx="2049788" cy="348267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7227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 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Príklady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nástrojov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diaľku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Cloud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ové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riešenia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182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Dropbox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Bezplatná verzia poskytuje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GB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úložisko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platená verzia môže poskytnúť úložisko až do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TB. 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https://www.dropbox.com/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Táto platforma zahŕňa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GB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zadarmo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. Poskytuje platenú verziu pre jednotlivcov až do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16 TB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pre spoločnosti do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10 PB,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čo ju čo ju zaraďuje medzi poskytovateľov cloudových riešení s najväčšou kapacitou.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https://mega.io/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Icono&#10;&#10;Descripción generada automáticamente con confianza baja">
            <a:extLst>
              <a:ext uri="{FF2B5EF4-FFF2-40B4-BE49-F238E27FC236}">
                <a16:creationId xmlns:a16="http://schemas.microsoft.com/office/drawing/2014/main" id="{3D543B09-6DD9-1F9E-E4AA-5A8D9215F89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987"/>
          <a:stretch/>
        </p:blipFill>
        <p:spPr>
          <a:xfrm>
            <a:off x="1187560" y="4151793"/>
            <a:ext cx="1633918" cy="492983"/>
          </a:xfrm>
          <a:prstGeom prst="rect">
            <a:avLst/>
          </a:prstGeom>
        </p:spPr>
      </p:pic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26766AF-A40C-4F37-F053-494FBD88EE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423"/>
          <a:stretch/>
        </p:blipFill>
        <p:spPr>
          <a:xfrm>
            <a:off x="1187560" y="3390257"/>
            <a:ext cx="1827016" cy="328719"/>
          </a:xfrm>
          <a:prstGeom prst="rect">
            <a:avLst/>
          </a:prstGeom>
        </p:spPr>
      </p:pic>
      <p:sp>
        <p:nvSpPr>
          <p:cNvPr id="6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6198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Kybernetická bezpečnosť</a:t>
            </a:r>
            <a:br>
              <a:rPr lang="en-GB" dirty="0"/>
            </a:br>
            <a:r>
              <a:rPr lang="sk-SK" sz="2800" dirty="0"/>
              <a:t>pri práci na diaľku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169135" cy="12749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Príklady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nástrojov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diaľku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Kolaboratívne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nástroje</a:t>
            </a:r>
            <a:endParaRPr lang="es-ES" b="1" dirty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B4A31CF-0D8B-86BD-BE4E-959C8D443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D03FE9-A92C-2AB0-D09A-FED27949DD86}"/>
              </a:ext>
            </a:extLst>
          </p:cNvPr>
          <p:cNvSpPr txBox="1"/>
          <p:nvPr/>
        </p:nvSpPr>
        <p:spPr>
          <a:xfrm>
            <a:off x="3164747" y="3047790"/>
            <a:ext cx="8101668" cy="2829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Slack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Táto platforma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okamžitých správ umožňuje integráciu s inými nástrojmi a zjednodušuje tímovú komunikáciu.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Bezplatná verzia umožňuje prístup k histórii až posledných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10 000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správ tímu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 hovorov s kolegami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integruje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s 10 aplikáciami.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https://slack.com/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Trello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Tento nástroj pracuje so systémom kariet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Kanban a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používateľovi vkladať do systému poznámky, súbory,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deadliny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ďalšie položky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Ľahko sa spravuje potiahnutím kariet a je dostupný v niekoľkých jazykoch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Tento nástroj je bezplatný v počte 10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projektov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 tím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https://trello.com/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0A7BBEA-4174-FB09-07FE-087A652D49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016"/>
          <a:stretch/>
        </p:blipFill>
        <p:spPr>
          <a:xfrm>
            <a:off x="1250188" y="3514957"/>
            <a:ext cx="1761652" cy="419895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86785BA-1FE9-C724-04A0-EAC165E5C5D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15063"/>
          <a:stretch/>
        </p:blipFill>
        <p:spPr>
          <a:xfrm>
            <a:off x="1250188" y="5012990"/>
            <a:ext cx="1737759" cy="309713"/>
          </a:xfrm>
          <a:prstGeom prst="rect">
            <a:avLst/>
          </a:prstGeom>
        </p:spPr>
      </p:pic>
      <p:sp>
        <p:nvSpPr>
          <p:cNvPr id="6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9729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Odporúčania</a:t>
            </a:r>
            <a:br>
              <a:rPr lang="en-GB" dirty="0"/>
            </a:br>
            <a:r>
              <a:rPr lang="sk-SK" sz="2800" dirty="0"/>
              <a:t>pre podnikateľov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6050140" cy="4479565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Uistite sa, že vaša spoločnosť má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 kybernetickej bezpečnosti,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ktorý je vhodný pre vaše potreby a potenciálne zraniteľné miesta vášho podnikania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Formulujte zásady a postupy pre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manažment zabezpečenia informácií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žiadne osobné zariadenia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bezpečné zničenie dokumentov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pod.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Vyš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koľte svojich zamestnancov v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kybernetickej bezpečnosti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mohli dodržiavať vami naformulované zásady a postupy.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Zlepšite vaše digitálne zručnosti v oblasti kybernetickej bezpečnosti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amätajte, že narábate s veľmi citlivými informáciami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Dodržujte aj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odporúčania pre zamestnancov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definované na nasledovnom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slajde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Un grupo de hombres con traje y corbata&#10;&#10;Descripción generada automáticamente con confianza media">
            <a:extLst>
              <a:ext uri="{FF2B5EF4-FFF2-40B4-BE49-F238E27FC236}">
                <a16:creationId xmlns:a16="http://schemas.microsoft.com/office/drawing/2014/main" id="{7D8ED6DB-3DA7-FAF7-B736-2A5A41FA77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1" y="2096539"/>
            <a:ext cx="3591379" cy="323504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A98DF762-2ECF-26AB-F998-A9EF99BCA9B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4797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Odporúčania</a:t>
            </a:r>
            <a:br>
              <a:rPr lang="en-GB" dirty="0"/>
            </a:br>
            <a:r>
              <a:rPr lang="sk-SK" sz="2800" dirty="0"/>
              <a:t>pre zamestnancov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83" y="1935607"/>
            <a:ext cx="7028297" cy="3755158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Kybernetická bezpečnosť začína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fyzickým zabezpečením informácií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udržujte svoju pracovnú plochu bez dôverných informácií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hesiel, e-mailov a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Nepripájajte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USB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zariadenia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nedôveryhodných ľudí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pretože môžu infikovať váš počítač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Šifrujte citlivé informácie pred ich odoslaním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cez komprimovaný súbor chránený heslom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Pamätajte na pravidelné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vysypávanie“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koša v počítači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Pravidelne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zálohujte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Chráňte citlivé informácie</a:t>
            </a:r>
            <a:r>
              <a:rPr lang="sk-SK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 vašich mobilných zariadeniach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 mimo práce.</a:t>
            </a: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81C2A0D-7471-821E-A4C7-D21E7B52F01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320" y="2098686"/>
            <a:ext cx="2666405" cy="3429000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84209D6E-BD89-1825-03B2-19B93E2DF61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520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Odporúčania</a:t>
            </a:r>
            <a:br>
              <a:rPr lang="en-GB" dirty="0"/>
            </a:br>
            <a:r>
              <a:rPr lang="sk-SK" sz="2800" dirty="0"/>
              <a:t>pre</a:t>
            </a:r>
            <a:r>
              <a:rPr lang="en-GB" sz="2800" dirty="0"/>
              <a:t> </a:t>
            </a:r>
            <a:r>
              <a:rPr lang="sk-SK" sz="2800" dirty="0"/>
              <a:t>zamestnancov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6463"/>
            <a:ext cx="6494757" cy="426076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 je to možné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vyhnite sa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pripájaniu na otvorené siete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pracovnými zariadeniami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 to potrebujete spraviť,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použite V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PN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 zabezpečenie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amknite pracovnú plochu vášho počítača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keď odchádzate od pracovn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ého stolu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Používajte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bezpečné heslá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Overiť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bezpečnosť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vašich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hesiel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môžete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napríklad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webovej stránke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https://password.kaspersky.com/</a:t>
            </a:r>
            <a:r>
              <a:rPr lang="en-GB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vyhradenej pre kontrolu hesiel.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Nepoužívajte vždy </a:t>
            </a:r>
            <a:r>
              <a:rPr lang="sk-SK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isté heslá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pretože budete viac zraniteľní v prípade ich úniku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Nesťahujte prílohy od neznámych odosielateľov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dávajte si pozor na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podozrivé správy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nahláste akékoľvek útoky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svojim nadriadeným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Una captura de pantalla de un celular con la imagen de 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3D74B8D6-E6FC-A9B3-3F5D-2220218C907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26680" y="2049999"/>
            <a:ext cx="3429000" cy="3330429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4BF9952-D8C4-F076-A69A-511D00EF2D6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0003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318975"/>
              </p:ext>
            </p:extLst>
          </p:nvPr>
        </p:nvGraphicFramePr>
        <p:xfrm>
          <a:off x="1096963" y="1846262"/>
          <a:ext cx="10058400" cy="427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575CC38-516A-112F-9C31-C84EEDA5E9A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1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</a:t>
            </a:r>
            <a:r>
              <a:rPr lang="es-ES" dirty="0"/>
              <a:t> </a:t>
            </a:r>
            <a:r>
              <a:rPr lang="sk-SK" dirty="0"/>
              <a:t>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2090225"/>
              </p:ext>
            </p:extLst>
          </p:nvPr>
        </p:nvGraphicFramePr>
        <p:xfrm>
          <a:off x="1097280" y="1846263"/>
          <a:ext cx="10160745" cy="405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149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30126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124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znamená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kybernetická bezpečnosť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by ste mali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robiť aby ste predišli 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phishing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Aký je najčastejší útok na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európske MMSP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Ktorá z možností uvádza ciele kybernetickej bezpečnosti pre vzdialený prístup k informáciám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by ste robili s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USB 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diskom,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ktorý nájdete na pracovnom stole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927201"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sk-SK" sz="1400" dirty="0"/>
                        <a:t>Ide o súbor nástrojov na ochranu zariadení pred </a:t>
                      </a:r>
                      <a:r>
                        <a:rPr lang="sk-SK" sz="1400" dirty="0" err="1"/>
                        <a:t>malvérovými</a:t>
                      </a:r>
                      <a:r>
                        <a:rPr lang="sk-SK" sz="1400" dirty="0"/>
                        <a:t> útokmi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Predstavuje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postupy navrhnuté na ochranu citlivých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informácií pred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malvérovými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útokmi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Predstavuje ochranu IT systémov spoločnosti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Všetky možnosti sú správne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Dávať si pozor na nevyžiadané e-maily na zmenu hesla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Kliknúť na linky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e-mailoch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Sťahovať prílohy spamových emailov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Brať telefonické hovory od neznámych čísel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sk-SK" sz="1400" dirty="0"/>
                        <a:t>Odmietnutie služby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dirty="0"/>
                        <a:t>b. Ransomware.</a:t>
                      </a:r>
                    </a:p>
                    <a:p>
                      <a:r>
                        <a:rPr lang="es-ES" sz="1400" dirty="0"/>
                        <a:t>c. Phishing.</a:t>
                      </a:r>
                    </a:p>
                    <a:p>
                      <a:r>
                        <a:rPr lang="es-ES" sz="1400" dirty="0"/>
                        <a:t>d. </a:t>
                      </a:r>
                      <a:r>
                        <a:rPr lang="sk-SK" sz="1400" dirty="0"/>
                        <a:t>Žiadna</a:t>
                      </a:r>
                      <a:r>
                        <a:rPr lang="sk-SK" sz="1400" baseline="0" dirty="0"/>
                        <a:t> možnosť nie je správna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Dostupnosť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dôveryhodnosť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Dohľadateľnosť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publicit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D</a:t>
                      </a:r>
                      <a:r>
                        <a:rPr lang="sk-SK" sz="140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ôveryhodnosť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korupcia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Integrit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merateľnosť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Pripojil by som ho do svojho počítača, aby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som zistil, čo je na ňom a tak ho mohol vrátiť jeho majiteľovi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Snažil by som sa ho vrátiť jeho majiteľovi bez toho, aby som ho pripojil do počítača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Nahlásil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som to polícii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Zahodil by som ho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3C81884-B11C-6633-CE95-D1592653AD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933" y="27258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</a:t>
            </a:r>
            <a:r>
              <a:rPr lang="es-ES" dirty="0"/>
              <a:t> </a:t>
            </a:r>
            <a:r>
              <a:rPr lang="sk-SK" dirty="0"/>
              <a:t>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7386162"/>
              </p:ext>
            </p:extLst>
          </p:nvPr>
        </p:nvGraphicFramePr>
        <p:xfrm>
          <a:off x="1097280" y="1846263"/>
          <a:ext cx="10160745" cy="405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149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30126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032149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124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znamená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kybernetická bezpečnosť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by ste mali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robiť aby ste predišli 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phishing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Aký je najčastejší útok na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európske MMSP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Ktorá z možností uvádza ciele kybernetickej bezpečnosti pre vzdialený prístup k informáciám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by ste robili s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USB </a:t>
                      </a:r>
                      <a:r>
                        <a:rPr lang="sk-SK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diskom,</a:t>
                      </a:r>
                      <a:r>
                        <a:rPr lang="sk-SK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ktorý nájdete na pracovnom stole</a:t>
                      </a:r>
                      <a:r>
                        <a:rPr lang="en-GB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927201"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sk-SK" sz="1400" dirty="0"/>
                        <a:t>Ide o súbor nástrojov na ochranu zariadení pred </a:t>
                      </a:r>
                      <a:r>
                        <a:rPr lang="sk-SK" sz="1400" dirty="0" err="1"/>
                        <a:t>malvérovými</a:t>
                      </a:r>
                      <a:r>
                        <a:rPr lang="sk-SK" sz="1400" dirty="0"/>
                        <a:t> útokmi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Predstavuje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postupy navrhnuté na ochranu citlivých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informácií pred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malvérovými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útokmi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Predstavuje ochranu IT systémov spoločnosti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Všetky možnosti sú správne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Dávať si pozor na nevyžiadané e-maily na zmenu hesla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Kliknúť na linky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e-mailoch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Sťahovať prílohy spamových emailov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Brať telefonické hovory od neznámych čísel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a. </a:t>
                      </a:r>
                      <a:r>
                        <a:rPr lang="sk-SK" sz="1400" dirty="0"/>
                        <a:t>Odmietnutie služby</a:t>
                      </a:r>
                      <a:r>
                        <a:rPr lang="es-ES" sz="1400" dirty="0"/>
                        <a:t>.</a:t>
                      </a:r>
                    </a:p>
                    <a:p>
                      <a:r>
                        <a:rPr lang="es-ES" sz="1400" dirty="0"/>
                        <a:t>b. Ransomware.</a:t>
                      </a:r>
                    </a:p>
                    <a:p>
                      <a:r>
                        <a:rPr lang="es-ES" sz="1400" b="1" dirty="0"/>
                        <a:t>c. Phishing.</a:t>
                      </a:r>
                    </a:p>
                    <a:p>
                      <a:r>
                        <a:rPr lang="es-ES" sz="1400" dirty="0"/>
                        <a:t>d. </a:t>
                      </a:r>
                      <a:r>
                        <a:rPr lang="sk-SK" sz="1400" dirty="0"/>
                        <a:t>Žiadna</a:t>
                      </a:r>
                      <a:r>
                        <a:rPr lang="sk-SK" sz="1400" baseline="0" dirty="0"/>
                        <a:t> možnosť nie je správna</a:t>
                      </a:r>
                      <a:r>
                        <a:rPr lang="es-E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Dostupnosť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dôveryhodnosť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Dohľadateľnosť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publicit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D</a:t>
                      </a:r>
                      <a:r>
                        <a:rPr lang="sk-SK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ôveryhodnosť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korupcia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Integrit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merateľnosť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Pripojil by som ho do svojho počítača, aby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som zistil, čo je na ňom a tak ho mohol vrátiť jeho majiteľovi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sk-SK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Snažil by som sa ho vrátiť jeho majiteľovi bez toho, aby som ho pripojil do počítača</a:t>
                      </a: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Nahlásil</a:t>
                      </a:r>
                      <a:r>
                        <a:rPr lang="sk-SK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som to polícii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Zahodil by som ho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3C81884-B11C-6633-CE95-D1592653AD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933" y="27258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2648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/>
              <a:t>Ďakujeme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 vert="horz" lIns="91440" tIns="0" rIns="91440" bIns="0" rtlCol="0" anchor="t">
            <a:normAutofit/>
          </a:bodyPr>
          <a:lstStyle/>
          <a:p>
            <a:r>
              <a:rPr lang="es-ES" sz="2800" dirty="0" err="1">
                <a:ea typeface="+mn-lt"/>
                <a:cs typeface="+mn-lt"/>
              </a:rPr>
              <a:t>Pokračujte</a:t>
            </a:r>
            <a:r>
              <a:rPr lang="es-ES" sz="2800" dirty="0">
                <a:ea typeface="+mn-lt"/>
                <a:cs typeface="+mn-lt"/>
              </a:rPr>
              <a:t> v </a:t>
            </a:r>
            <a:r>
              <a:rPr lang="es-ES" sz="2800" dirty="0" err="1">
                <a:ea typeface="+mn-lt"/>
                <a:cs typeface="+mn-lt"/>
              </a:rPr>
              <a:t>tréningu</a:t>
            </a:r>
            <a:r>
              <a:rPr lang="es-ES" sz="2800" dirty="0">
                <a:ea typeface="+mn-lt"/>
                <a:cs typeface="+mn-lt"/>
              </a:rPr>
              <a:t> </a:t>
            </a:r>
            <a:r>
              <a:rPr lang="es-ES" sz="2800" dirty="0" err="1">
                <a:ea typeface="+mn-lt"/>
                <a:cs typeface="+mn-lt"/>
              </a:rPr>
              <a:t>na</a:t>
            </a:r>
            <a:r>
              <a:rPr lang="es-ES" sz="2800" dirty="0">
                <a:ea typeface="+mn-lt"/>
                <a:cs typeface="+mn-lt"/>
              </a:rPr>
              <a:t> 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www.restartproject.eu</a:t>
            </a:r>
            <a:r>
              <a:rPr lang="es-ES" sz="2800" dirty="0"/>
              <a:t>. 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8FA970E7-507C-8AE8-218A-21AC6237AA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1120" y="388306"/>
            <a:ext cx="2779280" cy="583080"/>
          </a:xfrm>
          <a:prstGeom prst="rect">
            <a:avLst/>
          </a:prstGeom>
        </p:spPr>
      </p:pic>
      <p:sp>
        <p:nvSpPr>
          <p:cNvPr id="3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462479" y="4318153"/>
            <a:ext cx="1117423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0000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na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jej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len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nej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rgbClr val="000000"/>
                </a:solidFill>
                <a:latin typeface="system-ui"/>
              </a:rPr>
              <a:t>.</a:t>
            </a:r>
            <a:endParaRPr lang="en-US" sz="1200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Index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0836120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3AE1F53C-A2E8-A9CF-ABB9-B00FD7F05CB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Základy</a:t>
            </a:r>
            <a:r>
              <a:rPr lang="en-GB" sz="4000" b="1" dirty="0"/>
              <a:t> </a:t>
            </a:r>
            <a:r>
              <a:rPr lang="sk-SK" sz="4000" b="1" dirty="0"/>
              <a:t>kybernetickej bezpečnosti</a:t>
            </a:r>
            <a:br>
              <a:rPr lang="en-GB" dirty="0"/>
            </a:br>
            <a:r>
              <a:rPr lang="sk-SK" sz="2800" dirty="0"/>
              <a:t>Čo je kybernetická bezpečnosť</a:t>
            </a:r>
            <a:r>
              <a:rPr lang="en-GB" sz="2800" dirty="0"/>
              <a:t>?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050140" cy="433695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Pojem 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k-SK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kybernetická bezpečnosť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zrodil v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70-</a:t>
            </a:r>
            <a:r>
              <a:rPr lang="sk-SK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tych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rokoch 20. storočia, keďže spoločnosti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potrebovali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chrániť svoje</a:t>
            </a:r>
            <a:r>
              <a:rPr lang="en-GB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počítačové systémy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pred</a:t>
            </a:r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škodlivými útokmi, ktor</a:t>
            </a:r>
            <a:r>
              <a:rPr lang="sk-SK" dirty="0">
                <a:ea typeface="Calibri" panose="020F0502020204030204" pitchFamily="34" charset="0"/>
                <a:cs typeface="Calibri" panose="020F0502020204030204" pitchFamily="34" charset="0"/>
              </a:rPr>
              <a:t>é by zneužitím informácií mohli </a:t>
            </a:r>
            <a:r>
              <a:rPr lang="sk-SK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ohroziť ich správne fungovanie.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Kybernetická bezpečnosť zahŕňa aplikáciu nástrojov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technológií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politík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ochranu alebo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obnovu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zariadení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plikácií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yber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netickými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útokmi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zameranými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prístup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zničenie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zmenu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citlivých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ácií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narušenie pracovných tokov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vymáhanie peňazí od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zácií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alebo jednotlivcov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80C0B7B-09C1-99A4-92A3-7777B1EBE96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9659" y="2183552"/>
            <a:ext cx="3370345" cy="2490896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1ED1039F-F122-0FED-3994-A695451B07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5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Základy</a:t>
            </a:r>
            <a:r>
              <a:rPr lang="en-GB" sz="4000" b="1" dirty="0"/>
              <a:t> </a:t>
            </a:r>
            <a:r>
              <a:rPr lang="sk-SK" sz="4000" b="1" dirty="0"/>
              <a:t>kybernetickej bezpečnosti</a:t>
            </a:r>
            <a:br>
              <a:rPr lang="en-GB" sz="4000" dirty="0"/>
            </a:br>
            <a:r>
              <a:rPr lang="sk-SK" sz="2800" dirty="0"/>
              <a:t>Čo je kybernetická bezpečnosť</a:t>
            </a:r>
            <a:r>
              <a:rPr lang="en-GB" sz="2800" dirty="0"/>
              <a:t>?</a:t>
            </a:r>
            <a:endParaRPr lang="en-GB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844" y="1828944"/>
            <a:ext cx="6050140" cy="439464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Podľa správy Agentúry Európskej únie pre kybernetickú bezpečnosť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(ENISA)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roku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2021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85%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249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opýtaných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skych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malých a stredných podnikov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(MM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SP)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považuje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kybernetickú bezpečnosť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kľúčový problém ich podnikania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post-pandemic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ontext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45% MM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implement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ógie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akciu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pand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90%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nezahrnulo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súvisiace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bezpečnostné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opatrenia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Uvedená správa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hodnotné informácie o kybernetickej bezpečnosti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skych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MM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ukazuje tiež 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hlavné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kyberbezpečnostné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prípady, ktorým čelia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k-S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základe ich pôvodu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 je znázornené 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contenido 11">
            <a:extLst>
              <a:ext uri="{FF2B5EF4-FFF2-40B4-BE49-F238E27FC236}">
                <a16:creationId xmlns:a16="http://schemas.microsoft.com/office/drawing/2014/main" id="{1B0056CD-C625-4C1B-8F35-3C93AF32B4ED}"/>
              </a:ext>
            </a:extLst>
          </p:cNvPr>
          <p:cNvSpPr txBox="1">
            <a:spLocks/>
          </p:cNvSpPr>
          <p:nvPr/>
        </p:nvSpPr>
        <p:spPr>
          <a:xfrm>
            <a:off x="1036320" y="5761924"/>
            <a:ext cx="3905027" cy="461665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400" dirty="0"/>
              <a:t>Zdroj</a:t>
            </a:r>
            <a:r>
              <a:rPr lang="es-ES" sz="1400" dirty="0"/>
              <a:t>: </a:t>
            </a:r>
            <a:r>
              <a:rPr lang="es-ES" sz="1400" dirty="0">
                <a:hlinkClick r:id="rId3"/>
              </a:rPr>
              <a:t>https://www.enisa.europa.eu/publications/enisa-report-cybersecurity-for-smes</a:t>
            </a:r>
            <a:r>
              <a:rPr lang="es-ES" sz="1400" dirty="0"/>
              <a:t> (</a:t>
            </a:r>
            <a:r>
              <a:rPr lang="sk-SK" sz="1400" dirty="0"/>
              <a:t>vlastné spracovanie</a:t>
            </a:r>
            <a:r>
              <a:rPr lang="es-ES" sz="1400" dirty="0"/>
              <a:t>)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7FD1019-5748-42C3-209D-A8C84B009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268065"/>
              </p:ext>
            </p:extLst>
          </p:nvPr>
        </p:nvGraphicFramePr>
        <p:xfrm>
          <a:off x="78060" y="1869524"/>
          <a:ext cx="5809784" cy="382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0D75F993-144E-2496-C0C3-B9194E7E6A2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556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sk-SK" dirty="0"/>
              <a:t>Citlivé</a:t>
            </a:r>
            <a:r>
              <a:rPr lang="es-ES" dirty="0"/>
              <a:t> inform</a:t>
            </a:r>
            <a:r>
              <a:rPr lang="sk-SK" dirty="0" err="1"/>
              <a:t>ácie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1"/>
            <a:ext cx="4937760" cy="1083050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latin typeface="Calibri" panose="020F0502020204030204" pitchFamily="34" charset="0"/>
              </a:rPr>
              <a:t>Informácie obsahujúce citlivé, resp. dôveryhodné údaje, ako napríklad bankové či osobné informácie.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92551"/>
            <a:ext cx="4937760" cy="736282"/>
          </a:xfrm>
        </p:spPr>
        <p:txBody>
          <a:bodyPr/>
          <a:lstStyle/>
          <a:p>
            <a:r>
              <a:rPr lang="sk-SK" dirty="0"/>
              <a:t>Zálohovanie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1"/>
            <a:ext cx="4937760" cy="1159156"/>
          </a:xfrm>
        </p:spPr>
        <p:txBody>
          <a:bodyPr>
            <a:noAutofit/>
          </a:bodyPr>
          <a:lstStyle/>
          <a:p>
            <a:pPr algn="just"/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Kópia súborov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program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ktorá 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uložená na iných zariadeniach alebo médiách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cieľom obnoviť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inform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ácie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prípade zlyhania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traty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 krádeže</a:t>
            </a:r>
            <a:r>
              <a:rPr lang="es-ES" dirty="0"/>
              <a:t>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US" sz="4000" b="1" dirty="0" err="1"/>
              <a:t>Základy</a:t>
            </a:r>
            <a:r>
              <a:rPr lang="en-US" sz="4000" b="1" dirty="0"/>
              <a:t> </a:t>
            </a:r>
            <a:r>
              <a:rPr lang="en-US" sz="4000" b="1" dirty="0" err="1"/>
              <a:t>kybernetickej</a:t>
            </a:r>
            <a:r>
              <a:rPr lang="en-US" sz="4000" b="1" dirty="0"/>
              <a:t> </a:t>
            </a:r>
            <a:r>
              <a:rPr lang="en-US" sz="4000" b="1" dirty="0" err="1"/>
              <a:t>bezpečnosti</a:t>
            </a:r>
            <a:br>
              <a:rPr lang="en-US" dirty="0"/>
            </a:br>
            <a:r>
              <a:rPr lang="en-US" sz="2800" dirty="0" err="1"/>
              <a:t>Hlavné</a:t>
            </a:r>
            <a:r>
              <a:rPr lang="en-US" sz="2800" dirty="0"/>
              <a:t> </a:t>
            </a:r>
            <a:r>
              <a:rPr lang="en-US" sz="2800" dirty="0" err="1"/>
              <a:t>definície</a:t>
            </a:r>
            <a:r>
              <a:rPr lang="en-US" sz="2800" dirty="0"/>
              <a:t> – </a:t>
            </a:r>
            <a:r>
              <a:rPr lang="en-US" sz="2800" dirty="0" err="1"/>
              <a:t>bezpečnosť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všeobecnosti</a:t>
            </a:r>
            <a:endParaRPr lang="en-US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017DB9B-3A45-0E3D-ADD0-59DE331569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964" y="3821837"/>
            <a:ext cx="4806890" cy="1987849"/>
          </a:xfrm>
          <a:prstGeom prst="rect">
            <a:avLst/>
          </a:prstGeom>
        </p:spPr>
      </p:pic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6288147" y="3375084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Soft</a:t>
            </a:r>
            <a:r>
              <a:rPr lang="sk-SK" dirty="0" err="1"/>
              <a:t>vér</a:t>
            </a:r>
            <a:endParaRPr lang="es-ES" dirty="0"/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6288147" y="3906649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oft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vér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počítačový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určený na vykonávanie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špecifických úloh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napríklad internetový prehliadač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to protiklad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"hard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véru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ktorý sa skladá z fyzických komponentov zariadenia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 sú základná doska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procesor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6D6CBF0E-2495-E7FE-8452-AA2244E4A41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261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FDC4835-42D3-B646-1DD4-21F89F60E9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7208" y="3864961"/>
            <a:ext cx="3018549" cy="223583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3857512"/>
            <a:ext cx="4937760" cy="736282"/>
          </a:xfrm>
        </p:spPr>
        <p:txBody>
          <a:bodyPr/>
          <a:lstStyle/>
          <a:p>
            <a:r>
              <a:rPr lang="es-ES"/>
              <a:t>HTTP / HTTPS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963" y="4408486"/>
            <a:ext cx="4937760" cy="1987849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Jeden z najpoužívanejších protokolov na prehliadanie internetu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HTTPS 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HyperText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Transfer Protocol Secure)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zabezpečená verzia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zaisťuje, aby prenos informácií medzi vašim zariadením a webovou stránkou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 šifrovaný a chránený</a:t>
            </a:r>
            <a:r>
              <a:rPr lang="es-ES" dirty="0"/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736725"/>
            <a:ext cx="4937760" cy="736282"/>
          </a:xfrm>
        </p:spPr>
        <p:txBody>
          <a:bodyPr/>
          <a:lstStyle/>
          <a:p>
            <a:r>
              <a:rPr lang="sk-SK" dirty="0"/>
              <a:t>Šifrovanie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287138"/>
            <a:ext cx="4937760" cy="1873801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Je proces, ktorý konvertuje dokument alebo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súbor na informácie, ktoré sú nečitateľné pre ľudí, ktorí nemajú kľúč na ich dešifrovanie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Slúži na ochranu informácií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pred ľuďmi, ktorí by k nim nemali mať prístup</a:t>
            </a:r>
            <a:r>
              <a:rPr lang="es-ES" dirty="0"/>
              <a:t>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sk-SK" sz="2800" dirty="0"/>
              <a:t>bezpečnosť vo všeobecnosti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4D70C93B-EC93-C98A-5875-E1373170F46C}"/>
              </a:ext>
            </a:extLst>
          </p:cNvPr>
          <p:cNvSpPr txBox="1">
            <a:spLocks/>
          </p:cNvSpPr>
          <p:nvPr/>
        </p:nvSpPr>
        <p:spPr>
          <a:xfrm>
            <a:off x="6187235" y="1755661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Firewall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331AF26C-6058-6FC1-79C9-D33E18EDB3DD}"/>
              </a:ext>
            </a:extLst>
          </p:cNvPr>
          <p:cNvSpPr txBox="1">
            <a:spLocks/>
          </p:cNvSpPr>
          <p:nvPr/>
        </p:nvSpPr>
        <p:spPr>
          <a:xfrm>
            <a:off x="6217603" y="2287139"/>
            <a:ext cx="4937760" cy="198784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Počas prehliadania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pristupovania na </a:t>
            </a:r>
            <a:r>
              <a:rPr lang="sk-SK" sz="2100" dirty="0">
                <a:latin typeface="Calibri" panose="020F0502020204030204" pitchFamily="34" charset="0"/>
              </a:rPr>
              <a:t>webovú stránku</a:t>
            </a:r>
            <a:r>
              <a:rPr lang="en-GB" sz="2100" dirty="0">
                <a:latin typeface="Calibri" panose="020F0502020204030204" pitchFamily="34" charset="0"/>
              </a:rPr>
              <a:t>, </a:t>
            </a:r>
            <a:r>
              <a:rPr lang="sk-SK" sz="2100" dirty="0">
                <a:latin typeface="Calibri" panose="020F0502020204030204" pitchFamily="34" charset="0"/>
              </a:rPr>
              <a:t>komunikuje s vašim počítačom, aby nadviazala spojenie</a:t>
            </a:r>
            <a:r>
              <a:rPr lang="en-GB" sz="2100" dirty="0">
                <a:latin typeface="Calibri" panose="020F0502020204030204" pitchFamily="34" charset="0"/>
              </a:rPr>
              <a:t>. </a:t>
            </a:r>
            <a:r>
              <a:rPr lang="sk-SK" sz="2100" dirty="0">
                <a:latin typeface="Calibri" panose="020F0502020204030204" pitchFamily="34" charset="0"/>
              </a:rPr>
              <a:t>F</a:t>
            </a:r>
            <a:r>
              <a:rPr lang="en-GB" sz="2100" dirty="0" err="1">
                <a:latin typeface="Calibri" panose="020F0502020204030204" pitchFamily="34" charset="0"/>
              </a:rPr>
              <a:t>irewall</a:t>
            </a:r>
            <a:r>
              <a:rPr lang="en-GB" sz="2100" dirty="0">
                <a:latin typeface="Calibri" panose="020F0502020204030204" pitchFamily="34" charset="0"/>
              </a:rPr>
              <a:t> </a:t>
            </a:r>
            <a:r>
              <a:rPr lang="en-GB" sz="2100" dirty="0" err="1">
                <a:latin typeface="Calibri" panose="020F0502020204030204" pitchFamily="34" charset="0"/>
              </a:rPr>
              <a:t>analy</a:t>
            </a:r>
            <a:r>
              <a:rPr lang="sk-SK" sz="2100" dirty="0" err="1">
                <a:latin typeface="Calibri" panose="020F0502020204030204" pitchFamily="34" charset="0"/>
              </a:rPr>
              <a:t>zuje</a:t>
            </a:r>
            <a:r>
              <a:rPr lang="en-GB" sz="2100" dirty="0">
                <a:latin typeface="Calibri" panose="020F0502020204030204" pitchFamily="34" charset="0"/>
              </a:rPr>
              <a:t> t</a:t>
            </a:r>
            <a:r>
              <a:rPr lang="sk-SK" sz="2100" dirty="0">
                <a:latin typeface="Calibri" panose="020F0502020204030204" pitchFamily="34" charset="0"/>
              </a:rPr>
              <a:t>ento</a:t>
            </a:r>
            <a:r>
              <a:rPr lang="en-GB" sz="2100" dirty="0">
                <a:latin typeface="Calibri" panose="020F0502020204030204" pitchFamily="34" charset="0"/>
              </a:rPr>
              <a:t> </a:t>
            </a:r>
            <a:r>
              <a:rPr lang="en-GB" sz="2100" dirty="0" err="1">
                <a:latin typeface="Calibri" panose="020F0502020204030204" pitchFamily="34" charset="0"/>
              </a:rPr>
              <a:t>typ</a:t>
            </a:r>
            <a:r>
              <a:rPr lang="en-GB" sz="2100" dirty="0">
                <a:latin typeface="Calibri" panose="020F0502020204030204" pitchFamily="34" charset="0"/>
              </a:rPr>
              <a:t> </a:t>
            </a:r>
            <a:r>
              <a:rPr lang="sk-SK" sz="2100" dirty="0">
                <a:latin typeface="Calibri" panose="020F0502020204030204" pitchFamily="34" charset="0"/>
              </a:rPr>
              <a:t>prepojenia, aby predchádzala prístupu k takým internetovým stránkam, ktoré by mohli predstavovať riziko.</a:t>
            </a:r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D51F49A-6D36-77C4-0100-79388D39413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01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/>
              <a:t>Phishing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0"/>
            <a:ext cx="4937760" cy="1823097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Technika vydávania sa za inú osobu alebo subjekt prostredníctvom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mail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ktorá vedie používateľa k vykonaniu určitej akcie na podvodnej stránke s cieľom získať heslá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 stiahnuť infikovaný súbor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es-ES" dirty="0"/>
              <a:t>Soci</a:t>
            </a:r>
            <a:r>
              <a:rPr lang="sk-SK" dirty="0"/>
              <a:t>á</a:t>
            </a:r>
            <a:r>
              <a:rPr lang="es-ES" dirty="0"/>
              <a:t>l</a:t>
            </a:r>
            <a:r>
              <a:rPr lang="sk-SK" dirty="0" err="1"/>
              <a:t>ne</a:t>
            </a:r>
            <a:r>
              <a:rPr lang="es-ES" dirty="0"/>
              <a:t> </a:t>
            </a:r>
            <a:r>
              <a:rPr lang="sk-SK" dirty="0"/>
              <a:t>inžinierstvo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0"/>
            <a:ext cx="4937760" cy="3070641"/>
          </a:xfrm>
        </p:spPr>
        <p:txBody>
          <a:bodyPr>
            <a:normAutofit/>
          </a:bodyPr>
          <a:lstStyle/>
          <a:p>
            <a:pPr algn="just"/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oci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álne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inžinierstvo si nevyžaduje veľkú úroveň počítačových zručností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pretože zahŕňa manipuláciu ľudí prostredníctvom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psychologic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kých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ík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álnych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zručností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často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používané na získanie citlivých informácií ako sú heslá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či bankové údaje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Techniky p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hishing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sú založené na 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álnom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inžinierstve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sk-SK" sz="2800" dirty="0"/>
              <a:t>hrozby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5AF54C4-1780-EA36-6F62-069D4827E3AB}"/>
              </a:ext>
            </a:extLst>
          </p:cNvPr>
          <p:cNvSpPr txBox="1">
            <a:spLocks/>
          </p:cNvSpPr>
          <p:nvPr/>
        </p:nvSpPr>
        <p:spPr>
          <a:xfrm>
            <a:off x="6288147" y="4113121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Smishing</a:t>
            </a:r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AF189E9A-6FDC-C3EB-A85A-BA41BD87F6BB}"/>
              </a:ext>
            </a:extLst>
          </p:cNvPr>
          <p:cNvSpPr txBox="1">
            <a:spLocks/>
          </p:cNvSpPr>
          <p:nvPr/>
        </p:nvSpPr>
        <p:spPr>
          <a:xfrm>
            <a:off x="6288147" y="4721004"/>
            <a:ext cx="4937760" cy="10830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SMS + phishing.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Podobné phishingu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táto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používa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SMS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správy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ten istý účel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B1A7FA1A-BB67-684F-B111-40141224D4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0621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8147" y="1886817"/>
            <a:ext cx="4937760" cy="736282"/>
          </a:xfrm>
        </p:spPr>
        <p:txBody>
          <a:bodyPr/>
          <a:lstStyle/>
          <a:p>
            <a:r>
              <a:rPr lang="es-ES" dirty="0"/>
              <a:t>Web</a:t>
            </a:r>
            <a:r>
              <a:rPr lang="sk-SK" dirty="0" err="1"/>
              <a:t>ové</a:t>
            </a:r>
            <a:r>
              <a:rPr lang="sk-SK" dirty="0"/>
              <a:t> útoky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8147" y="2437791"/>
            <a:ext cx="4937760" cy="1618546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Tieto komplexné útoky pri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používaní internetu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využívajú škodlivý softvér na infikovanie zariadení, ktoré nemajú potrebné zabezpečenie alebo sú zastarané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6963" y="1888347"/>
            <a:ext cx="4937760" cy="736282"/>
          </a:xfrm>
        </p:spPr>
        <p:txBody>
          <a:bodyPr/>
          <a:lstStyle/>
          <a:p>
            <a:r>
              <a:rPr lang="es-ES"/>
              <a:t>Vishing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6963" y="2437790"/>
            <a:ext cx="4937760" cy="1618547"/>
          </a:xfrm>
        </p:spPr>
        <p:txBody>
          <a:bodyPr>
            <a:normAutofit/>
          </a:bodyPr>
          <a:lstStyle/>
          <a:p>
            <a:pPr algn="just"/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Hlas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phishing.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tomto prípade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útočník predstiera, že je niekto iný počas hovoru cez telefón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Č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asto sa vydáva za technickú podporu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zariadenia alebo telefonickú spoločnosť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Základy kybernetickej bezpečnosti</a:t>
            </a:r>
            <a:br>
              <a:rPr lang="en-GB" dirty="0"/>
            </a:br>
            <a:r>
              <a:rPr lang="sk-SK" sz="2800" dirty="0"/>
              <a:t>Hlavné definície </a:t>
            </a:r>
            <a:r>
              <a:rPr lang="en-GB" sz="2800" dirty="0"/>
              <a:t>– </a:t>
            </a:r>
            <a:r>
              <a:rPr lang="sk-SK" sz="2800" dirty="0"/>
              <a:t>hrozby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6C3D20B-7634-D297-A2E5-55A8093A77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0921" y="4136367"/>
            <a:ext cx="5027604" cy="2179938"/>
          </a:xfrm>
          <a:prstGeom prst="rect">
            <a:avLst/>
          </a:prstGeom>
        </p:spPr>
      </p:pic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B2DA0489-0770-9702-5E5E-8C52A225C8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852" y="5746023"/>
            <a:ext cx="2206385" cy="462889"/>
          </a:xfrm>
          <a:prstGeom prst="rect">
            <a:avLst/>
          </a:prstGeom>
        </p:spPr>
      </p:pic>
      <p:sp>
        <p:nvSpPr>
          <p:cNvPr id="9" name="Rectángulo 3">
            <a:extLst>
              <a:ext uri="{FF2B5EF4-FFF2-40B4-BE49-F238E27FC236}">
                <a16:creationId xmlns:a16="http://schemas.microsoft.com/office/drawing/2014/main" id="{AF44FEC2-7FAE-6EE2-7207-7BDB323F19A0}"/>
              </a:ext>
            </a:extLst>
          </p:cNvPr>
          <p:cNvSpPr/>
          <p:nvPr/>
        </p:nvSpPr>
        <p:spPr>
          <a:xfrm>
            <a:off x="105888" y="6396335"/>
            <a:ext cx="1117423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Podpora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04004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1154</TotalTime>
  <Words>4646</Words>
  <Application>Microsoft Office PowerPoint</Application>
  <PresentationFormat>Widescreen</PresentationFormat>
  <Paragraphs>284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Retrospektíva</vt:lpstr>
      <vt:lpstr>Kybernetická bezpečnosť  v (home) office</vt:lpstr>
      <vt:lpstr>Zámer a ciele</vt:lpstr>
      <vt:lpstr>Index</vt:lpstr>
      <vt:lpstr>Základy kybernetickej bezpečnosti Čo je kybernetická bezpečnosť?</vt:lpstr>
      <vt:lpstr>Základy kybernetickej bezpečnosti Čo je kybernetická bezpečnosť?</vt:lpstr>
      <vt:lpstr>Základy kybernetickej bezpečnosti Hlavné definície – bezpečnosť vo všeobecnosti</vt:lpstr>
      <vt:lpstr>Základy kybernetickej bezpečnosti Hlavné definície – bezpečnosť vo všeobecnosti</vt:lpstr>
      <vt:lpstr>Základy kybernetickej bezpečnosti Hlavné definície – hrozby</vt:lpstr>
      <vt:lpstr>Základy kybernetickej bezpečnosti Hlavné definície – hrozby</vt:lpstr>
      <vt:lpstr>Základy kybernetickej bezpečnosti Hlavné definície – typy malvérov</vt:lpstr>
      <vt:lpstr>Základy kybernetickej bezpečnosti Hlavné definície – typy malvérov</vt:lpstr>
      <vt:lpstr>Základy kybernetickej bezpečnosti Hlavné definície – typy malvérov</vt:lpstr>
      <vt:lpstr>Kybernetická bezpečnosť na pracovisku</vt:lpstr>
      <vt:lpstr>Kybernetická bezpečnosť na pracovisku</vt:lpstr>
      <vt:lpstr>Kybernetická bezpečnosť na pracovisku</vt:lpstr>
      <vt:lpstr>Kybernetická bezpečnosť pri práci na diaľku</vt:lpstr>
      <vt:lpstr>Kybernetická bezpečnosť pri práci na diaľku</vt:lpstr>
      <vt:lpstr>Kybernetická bezpečnosť pri práci na diaľku</vt:lpstr>
      <vt:lpstr>Kybernetická bezpečnosť pri práci na diaľku</vt:lpstr>
      <vt:lpstr>Kybernetická bezpečnosť pri práci na diaľku</vt:lpstr>
      <vt:lpstr>Kybernetická bezpečnosť pri práci na diaľku</vt:lpstr>
      <vt:lpstr>Kybernetická bezpečnosť pri práci na diaľku</vt:lpstr>
      <vt:lpstr>Odporúčania pre podnikateľov</vt:lpstr>
      <vt:lpstr>Odporúčania pre zamestnancov</vt:lpstr>
      <vt:lpstr>Odporúčania pre zamestnancov</vt:lpstr>
      <vt:lpstr>Zhrnutie</vt:lpstr>
      <vt:lpstr>Kvízové otázky</vt:lpstr>
      <vt:lpstr>Kvízové otázky</vt:lpstr>
      <vt:lpstr>Ďakujeme!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Hana Palušková</cp:lastModifiedBy>
  <cp:revision>400</cp:revision>
  <dcterms:created xsi:type="dcterms:W3CDTF">2021-11-14T20:46:17Z</dcterms:created>
  <dcterms:modified xsi:type="dcterms:W3CDTF">2023-04-19T09:59:03Z</dcterms:modified>
</cp:coreProperties>
</file>