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96" r:id="rId5"/>
    <p:sldId id="297" r:id="rId6"/>
    <p:sldId id="298" r:id="rId7"/>
    <p:sldId id="299" r:id="rId8"/>
    <p:sldId id="272" r:id="rId9"/>
    <p:sldId id="273" r:id="rId10"/>
    <p:sldId id="279" r:id="rId11"/>
    <p:sldId id="274" r:id="rId12"/>
    <p:sldId id="280" r:id="rId13"/>
    <p:sldId id="275" r:id="rId14"/>
    <p:sldId id="302" r:id="rId15"/>
    <p:sldId id="276" r:id="rId16"/>
    <p:sldId id="282" r:id="rId17"/>
    <p:sldId id="266" r:id="rId18"/>
    <p:sldId id="268" r:id="rId19"/>
    <p:sldId id="30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23D7-C7B6-A1B8-47A2-B0856CDAFC89}" name="Hana Palušková" initials="HP" userId="bd7e3989570f8b8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824"/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7F1E20-BD7F-4DF3-B538-F7944049E490}" v="446" dt="2023-02-13T16:14:34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ína Gavalcová" userId="H7CaIWLOOr4J14CVQ3H6foPyBXm+oeE7SJCKoebnw/o=" providerId="None" clId="Web-{3BDC8F75-CC2B-4AC1-9980-BDC76A22B43F}"/>
    <pc:docChg chg="modSld">
      <pc:chgData name="Katarína Gavalcová" userId="H7CaIWLOOr4J14CVQ3H6foPyBXm+oeE7SJCKoebnw/o=" providerId="None" clId="Web-{3BDC8F75-CC2B-4AC1-9980-BDC76A22B43F}" dt="2023-04-19T10:05:28.530" v="42" actId="20577"/>
      <pc:docMkLst>
        <pc:docMk/>
      </pc:docMkLst>
      <pc:sldChg chg="modSp">
        <pc:chgData name="Katarína Gavalcová" userId="H7CaIWLOOr4J14CVQ3H6foPyBXm+oeE7SJCKoebnw/o=" providerId="None" clId="Web-{3BDC8F75-CC2B-4AC1-9980-BDC76A22B43F}" dt="2023-04-19T10:04:50.576" v="21" actId="20577"/>
        <pc:sldMkLst>
          <pc:docMk/>
          <pc:sldMk cId="2572048921" sldId="260"/>
        </pc:sldMkLst>
        <pc:graphicFrameChg chg="modGraphic">
          <ac:chgData name="Katarína Gavalcová" userId="H7CaIWLOOr4J14CVQ3H6foPyBXm+oeE7SJCKoebnw/o=" providerId="None" clId="Web-{3BDC8F75-CC2B-4AC1-9980-BDC76A22B43F}" dt="2023-04-19T10:04:50.576" v="21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">
        <pc:chgData name="Katarína Gavalcová" userId="H7CaIWLOOr4J14CVQ3H6foPyBXm+oeE7SJCKoebnw/o=" providerId="None" clId="Web-{3BDC8F75-CC2B-4AC1-9980-BDC76A22B43F}" dt="2023-04-19T10:05:28.530" v="42" actId="20577"/>
        <pc:sldMkLst>
          <pc:docMk/>
          <pc:sldMk cId="3168389660" sldId="266"/>
        </pc:sldMkLst>
        <pc:graphicFrameChg chg="modGraphic">
          <ac:chgData name="Katarína Gavalcová" userId="H7CaIWLOOr4J14CVQ3H6foPyBXm+oeE7SJCKoebnw/o=" providerId="None" clId="Web-{3BDC8F75-CC2B-4AC1-9980-BDC76A22B43F}" dt="2023-04-19T10:05:28.530" v="42" actId="20577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</pc:docChg>
  </pc:docChgLst>
  <pc:docChgLst>
    <pc:chgData name="Mikuš Juraj" userId="f39e0d08-26d5-47b1-973c-29aeeb7a909d" providerId="ADAL" clId="{417F1E20-BD7F-4DF3-B538-F7944049E490}"/>
    <pc:docChg chg="undo custSel addSld delSld modSld">
      <pc:chgData name="Mikuš Juraj" userId="f39e0d08-26d5-47b1-973c-29aeeb7a909d" providerId="ADAL" clId="{417F1E20-BD7F-4DF3-B538-F7944049E490}" dt="2023-02-13T16:16:23.348" v="1572"/>
      <pc:docMkLst>
        <pc:docMk/>
      </pc:docMkLst>
      <pc:sldChg chg="modSp mod">
        <pc:chgData name="Mikuš Juraj" userId="f39e0d08-26d5-47b1-973c-29aeeb7a909d" providerId="ADAL" clId="{417F1E20-BD7F-4DF3-B538-F7944049E490}" dt="2023-02-13T15:08:06.892" v="61" actId="20577"/>
        <pc:sldMkLst>
          <pc:docMk/>
          <pc:sldMk cId="482790115" sldId="256"/>
        </pc:sldMkLst>
        <pc:spChg chg="mod">
          <ac:chgData name="Mikuš Juraj" userId="f39e0d08-26d5-47b1-973c-29aeeb7a909d" providerId="ADAL" clId="{417F1E20-BD7F-4DF3-B538-F7944049E490}" dt="2023-02-13T15:07:56.544" v="56" actId="20577"/>
          <ac:spMkLst>
            <pc:docMk/>
            <pc:sldMk cId="482790115" sldId="256"/>
            <ac:spMk id="2" creationId="{1CAA0732-8212-434E-AAE7-A9DC0EC61975}"/>
          </ac:spMkLst>
        </pc:spChg>
        <pc:spChg chg="mod">
          <ac:chgData name="Mikuš Juraj" userId="f39e0d08-26d5-47b1-973c-29aeeb7a909d" providerId="ADAL" clId="{417F1E20-BD7F-4DF3-B538-F7944049E490}" dt="2023-02-13T15:08:06.892" v="61" actId="20577"/>
          <ac:spMkLst>
            <pc:docMk/>
            <pc:sldMk cId="482790115" sldId="256"/>
            <ac:spMk id="7" creationId="{E33EF2F1-C015-5730-2F7E-444A13EF48CE}"/>
          </ac:spMkLst>
        </pc:spChg>
      </pc:sldChg>
      <pc:sldChg chg="modSp mod">
        <pc:chgData name="Mikuš Juraj" userId="f39e0d08-26d5-47b1-973c-29aeeb7a909d" providerId="ADAL" clId="{417F1E20-BD7F-4DF3-B538-F7944049E490}" dt="2023-02-13T15:26:08.971" v="545" actId="20577"/>
        <pc:sldMkLst>
          <pc:docMk/>
          <pc:sldMk cId="2572048921" sldId="260"/>
        </pc:sldMkLst>
        <pc:spChg chg="mod">
          <ac:chgData name="Mikuš Juraj" userId="f39e0d08-26d5-47b1-973c-29aeeb7a909d" providerId="ADAL" clId="{417F1E20-BD7F-4DF3-B538-F7944049E490}" dt="2023-02-13T15:23:05.769" v="199" actId="20577"/>
          <ac:spMkLst>
            <pc:docMk/>
            <pc:sldMk cId="2572048921" sldId="260"/>
            <ac:spMk id="2" creationId="{CE576639-151D-737A-A14E-3DC5C8CAC19A}"/>
          </ac:spMkLst>
        </pc:spChg>
        <pc:graphicFrameChg chg="mod">
          <ac:chgData name="Mikuš Juraj" userId="f39e0d08-26d5-47b1-973c-29aeeb7a909d" providerId="ADAL" clId="{417F1E20-BD7F-4DF3-B538-F7944049E490}" dt="2023-02-13T15:26:08.971" v="545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 mod">
        <pc:chgData name="Mikuš Juraj" userId="f39e0d08-26d5-47b1-973c-29aeeb7a909d" providerId="ADAL" clId="{417F1E20-BD7F-4DF3-B538-F7944049E490}" dt="2023-02-13T15:22:49.653" v="194" actId="20577"/>
        <pc:sldMkLst>
          <pc:docMk/>
          <pc:sldMk cId="2711387811" sldId="261"/>
        </pc:sldMkLst>
        <pc:spChg chg="mod">
          <ac:chgData name="Mikuš Juraj" userId="f39e0d08-26d5-47b1-973c-29aeeb7a909d" providerId="ADAL" clId="{417F1E20-BD7F-4DF3-B538-F7944049E490}" dt="2023-02-13T15:08:31.849" v="66" actId="20577"/>
          <ac:spMkLst>
            <pc:docMk/>
            <pc:sldMk cId="2711387811" sldId="261"/>
            <ac:spMk id="2" creationId="{CE576639-151D-737A-A14E-3DC5C8CAC19A}"/>
          </ac:spMkLst>
        </pc:spChg>
        <pc:spChg chg="mod">
          <ac:chgData name="Mikuš Juraj" userId="f39e0d08-26d5-47b1-973c-29aeeb7a909d" providerId="ADAL" clId="{417F1E20-BD7F-4DF3-B538-F7944049E490}" dt="2023-02-13T15:22:49.653" v="194" actId="20577"/>
          <ac:spMkLst>
            <pc:docMk/>
            <pc:sldMk cId="2711387811" sldId="261"/>
            <ac:spMk id="4" creationId="{E8F06718-6545-27B3-6457-611C8A6A55B3}"/>
          </ac:spMkLst>
        </pc:spChg>
      </pc:sldChg>
      <pc:sldChg chg="modSp mod">
        <pc:chgData name="Mikuš Juraj" userId="f39e0d08-26d5-47b1-973c-29aeeb7a909d" providerId="ADAL" clId="{417F1E20-BD7F-4DF3-B538-F7944049E490}" dt="2023-02-13T16:16:23.348" v="1572"/>
        <pc:sldMkLst>
          <pc:docMk/>
          <pc:sldMk cId="2931661081" sldId="264"/>
        </pc:sldMkLst>
        <pc:spChg chg="mod">
          <ac:chgData name="Mikuš Juraj" userId="f39e0d08-26d5-47b1-973c-29aeeb7a909d" providerId="ADAL" clId="{417F1E20-BD7F-4DF3-B538-F7944049E490}" dt="2023-02-13T16:16:10.828" v="1571" actId="20577"/>
          <ac:spMkLst>
            <pc:docMk/>
            <pc:sldMk cId="2931661081" sldId="264"/>
            <ac:spMk id="2" creationId="{BBB1C45A-AD94-A4D7-F83E-5D1645D78F4A}"/>
          </ac:spMkLst>
        </pc:spChg>
        <pc:spChg chg="mod">
          <ac:chgData name="Mikuš Juraj" userId="f39e0d08-26d5-47b1-973c-29aeeb7a909d" providerId="ADAL" clId="{417F1E20-BD7F-4DF3-B538-F7944049E490}" dt="2023-02-13T16:16:23.348" v="1572"/>
          <ac:spMkLst>
            <pc:docMk/>
            <pc:sldMk cId="2931661081" sldId="264"/>
            <ac:spMk id="4" creationId="{3EFD00B6-BA07-5B12-58B3-D70694196E80}"/>
          </ac:spMkLst>
        </pc:spChg>
      </pc:sldChg>
      <pc:sldChg chg="modSp mod">
        <pc:chgData name="Mikuš Juraj" userId="f39e0d08-26d5-47b1-973c-29aeeb7a909d" providerId="ADAL" clId="{417F1E20-BD7F-4DF3-B538-F7944049E490}" dt="2023-02-13T16:03:24.225" v="1400"/>
        <pc:sldMkLst>
          <pc:docMk/>
          <pc:sldMk cId="3168389660" sldId="266"/>
        </pc:sldMkLst>
        <pc:spChg chg="mod">
          <ac:chgData name="Mikuš Juraj" userId="f39e0d08-26d5-47b1-973c-29aeeb7a909d" providerId="ADAL" clId="{417F1E20-BD7F-4DF3-B538-F7944049E490}" dt="2023-02-13T16:00:54.182" v="1342" actId="20577"/>
          <ac:spMkLst>
            <pc:docMk/>
            <pc:sldMk cId="3168389660" sldId="266"/>
            <ac:spMk id="2" creationId="{21A1DEB0-AA15-CF3C-A922-E1F3377D8D4C}"/>
          </ac:spMkLst>
        </pc:spChg>
        <pc:graphicFrameChg chg="mod">
          <ac:chgData name="Mikuš Juraj" userId="f39e0d08-26d5-47b1-973c-29aeeb7a909d" providerId="ADAL" clId="{417F1E20-BD7F-4DF3-B538-F7944049E490}" dt="2023-02-13T16:03:24.225" v="1400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  <pc:sldChg chg="modSp mod">
        <pc:chgData name="Mikuš Juraj" userId="f39e0d08-26d5-47b1-973c-29aeeb7a909d" providerId="ADAL" clId="{417F1E20-BD7F-4DF3-B538-F7944049E490}" dt="2023-02-13T16:14:27.729" v="1554"/>
        <pc:sldMkLst>
          <pc:docMk/>
          <pc:sldMk cId="1074413635" sldId="268"/>
        </pc:sldMkLst>
        <pc:spChg chg="mod">
          <ac:chgData name="Mikuš Juraj" userId="f39e0d08-26d5-47b1-973c-29aeeb7a909d" providerId="ADAL" clId="{417F1E20-BD7F-4DF3-B538-F7944049E490}" dt="2023-02-13T16:03:51.594" v="1414" actId="20577"/>
          <ac:spMkLst>
            <pc:docMk/>
            <pc:sldMk cId="1074413635" sldId="268"/>
            <ac:spMk id="2" creationId="{D184F2A5-F36C-410C-663C-F63D8AC96BA9}"/>
          </ac:spMkLst>
        </pc:spChg>
        <pc:graphicFrameChg chg="mod modGraphic">
          <ac:chgData name="Mikuš Juraj" userId="f39e0d08-26d5-47b1-973c-29aeeb7a909d" providerId="ADAL" clId="{417F1E20-BD7F-4DF3-B538-F7944049E490}" dt="2023-02-13T16:14:27.729" v="1554"/>
          <ac:graphicFrameMkLst>
            <pc:docMk/>
            <pc:sldMk cId="1074413635" sldId="268"/>
            <ac:graphicFrameMk id="10" creationId="{413030EE-FF19-6F2B-0F71-F76CDAB4B2F7}"/>
          </ac:graphicFrameMkLst>
        </pc:graphicFrameChg>
      </pc:sldChg>
      <pc:sldChg chg="modSp mod">
        <pc:chgData name="Mikuš Juraj" userId="f39e0d08-26d5-47b1-973c-29aeeb7a909d" providerId="ADAL" clId="{417F1E20-BD7F-4DF3-B538-F7944049E490}" dt="2023-02-13T15:40:12.269" v="1124" actId="20577"/>
        <pc:sldMkLst>
          <pc:docMk/>
          <pc:sldMk cId="627511835" sldId="272"/>
        </pc:sldMkLst>
        <pc:spChg chg="mod">
          <ac:chgData name="Mikuš Juraj" userId="f39e0d08-26d5-47b1-973c-29aeeb7a909d" providerId="ADAL" clId="{417F1E20-BD7F-4DF3-B538-F7944049E490}" dt="2023-02-13T15:38:57.620" v="1098"/>
          <ac:spMkLst>
            <pc:docMk/>
            <pc:sldMk cId="627511835" sldId="272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40:12.269" v="1124" actId="20577"/>
          <ac:spMkLst>
            <pc:docMk/>
            <pc:sldMk cId="627511835" sldId="272"/>
            <ac:spMk id="26" creationId="{CED821A1-C82E-D81D-8E4D-4E87CDF2381F}"/>
          </ac:spMkLst>
        </pc:spChg>
        <pc:spChg chg="mod">
          <ac:chgData name="Mikuš Juraj" userId="f39e0d08-26d5-47b1-973c-29aeeb7a909d" providerId="ADAL" clId="{417F1E20-BD7F-4DF3-B538-F7944049E490}" dt="2023-02-13T15:40:02.874" v="1121" actId="20577"/>
          <ac:spMkLst>
            <pc:docMk/>
            <pc:sldMk cId="627511835" sldId="272"/>
            <ac:spMk id="28" creationId="{5352F705-AB12-3A57-7B87-9349A62AA9DF}"/>
          </ac:spMkLst>
        </pc:spChg>
        <pc:spChg chg="mod">
          <ac:chgData name="Mikuš Juraj" userId="f39e0d08-26d5-47b1-973c-29aeeb7a909d" providerId="ADAL" clId="{417F1E20-BD7F-4DF3-B538-F7944049E490}" dt="2023-02-13T15:39:44.306" v="1106" actId="20577"/>
          <ac:spMkLst>
            <pc:docMk/>
            <pc:sldMk cId="627511835" sldId="272"/>
            <ac:spMk id="30" creationId="{6BC79FE5-8991-7885-0783-6CFDF16300B6}"/>
          </ac:spMkLst>
        </pc:spChg>
        <pc:spChg chg="mod">
          <ac:chgData name="Mikuš Juraj" userId="f39e0d08-26d5-47b1-973c-29aeeb7a909d" providerId="ADAL" clId="{417F1E20-BD7F-4DF3-B538-F7944049E490}" dt="2023-02-13T15:39:52.562" v="1115" actId="20577"/>
          <ac:spMkLst>
            <pc:docMk/>
            <pc:sldMk cId="627511835" sldId="272"/>
            <ac:spMk id="32" creationId="{7F660512-A6B2-22D3-936B-E1167095E905}"/>
          </ac:spMkLst>
        </pc:spChg>
        <pc:spChg chg="mod">
          <ac:chgData name="Mikuš Juraj" userId="f39e0d08-26d5-47b1-973c-29aeeb7a909d" providerId="ADAL" clId="{417F1E20-BD7F-4DF3-B538-F7944049E490}" dt="2023-02-13T15:39:25.164" v="1101" actId="20577"/>
          <ac:spMkLst>
            <pc:docMk/>
            <pc:sldMk cId="627511835" sldId="272"/>
            <ac:spMk id="34" creationId="{6BD40408-0FB3-46AA-D97C-FAD893377612}"/>
          </ac:spMkLst>
        </pc:spChg>
      </pc:sldChg>
      <pc:sldChg chg="modSp mod">
        <pc:chgData name="Mikuš Juraj" userId="f39e0d08-26d5-47b1-973c-29aeeb7a909d" providerId="ADAL" clId="{417F1E20-BD7F-4DF3-B538-F7944049E490}" dt="2023-02-13T15:42:57.182" v="1148"/>
        <pc:sldMkLst>
          <pc:docMk/>
          <pc:sldMk cId="4104276397" sldId="273"/>
        </pc:sldMkLst>
        <pc:spChg chg="mod">
          <ac:chgData name="Mikuš Juraj" userId="f39e0d08-26d5-47b1-973c-29aeeb7a909d" providerId="ADAL" clId="{417F1E20-BD7F-4DF3-B538-F7944049E490}" dt="2023-02-13T15:40:34.629" v="1126"/>
          <ac:spMkLst>
            <pc:docMk/>
            <pc:sldMk cId="4104276397" sldId="273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42:57.182" v="1148"/>
          <ac:spMkLst>
            <pc:docMk/>
            <pc:sldMk cId="4104276397" sldId="273"/>
            <ac:spMk id="44" creationId="{6F5BD1C4-8D44-902E-9FF2-C825FE09A264}"/>
          </ac:spMkLst>
        </pc:spChg>
        <pc:spChg chg="mod">
          <ac:chgData name="Mikuš Juraj" userId="f39e0d08-26d5-47b1-973c-29aeeb7a909d" providerId="ADAL" clId="{417F1E20-BD7F-4DF3-B538-F7944049E490}" dt="2023-02-13T15:42:47.036" v="1147" actId="20577"/>
          <ac:spMkLst>
            <pc:docMk/>
            <pc:sldMk cId="4104276397" sldId="273"/>
            <ac:spMk id="45" creationId="{C500FCAE-06EE-7596-AF61-34D5059A3D53}"/>
          </ac:spMkLst>
        </pc:spChg>
        <pc:spChg chg="mod">
          <ac:chgData name="Mikuš Juraj" userId="f39e0d08-26d5-47b1-973c-29aeeb7a909d" providerId="ADAL" clId="{417F1E20-BD7F-4DF3-B538-F7944049E490}" dt="2023-02-13T15:41:33.161" v="1134" actId="14100"/>
          <ac:spMkLst>
            <pc:docMk/>
            <pc:sldMk cId="4104276397" sldId="273"/>
            <ac:spMk id="47" creationId="{EE874EA5-835D-6E91-0080-B18CCBB7008D}"/>
          </ac:spMkLst>
        </pc:spChg>
        <pc:spChg chg="mod">
          <ac:chgData name="Mikuš Juraj" userId="f39e0d08-26d5-47b1-973c-29aeeb7a909d" providerId="ADAL" clId="{417F1E20-BD7F-4DF3-B538-F7944049E490}" dt="2023-02-13T15:40:59.904" v="1130" actId="20577"/>
          <ac:spMkLst>
            <pc:docMk/>
            <pc:sldMk cId="4104276397" sldId="273"/>
            <ac:spMk id="48" creationId="{0BEDEDA5-28DA-1CB1-9822-3CDA46D420ED}"/>
          </ac:spMkLst>
        </pc:spChg>
        <pc:spChg chg="mod">
          <ac:chgData name="Mikuš Juraj" userId="f39e0d08-26d5-47b1-973c-29aeeb7a909d" providerId="ADAL" clId="{417F1E20-BD7F-4DF3-B538-F7944049E490}" dt="2023-02-13T15:42:32.139" v="1143"/>
          <ac:spMkLst>
            <pc:docMk/>
            <pc:sldMk cId="4104276397" sldId="273"/>
            <ac:spMk id="50" creationId="{CEAFB4D1-6179-9555-5238-5A06AEA53BDB}"/>
          </ac:spMkLst>
        </pc:spChg>
        <pc:spChg chg="mod">
          <ac:chgData name="Mikuš Juraj" userId="f39e0d08-26d5-47b1-973c-29aeeb7a909d" providerId="ADAL" clId="{417F1E20-BD7F-4DF3-B538-F7944049E490}" dt="2023-02-13T15:41:55.698" v="1142" actId="20577"/>
          <ac:spMkLst>
            <pc:docMk/>
            <pc:sldMk cId="4104276397" sldId="273"/>
            <ac:spMk id="51" creationId="{DD2E08A5-F384-B175-2804-A4E719240AD0}"/>
          </ac:spMkLst>
        </pc:spChg>
        <pc:grpChg chg="mod">
          <ac:chgData name="Mikuš Juraj" userId="f39e0d08-26d5-47b1-973c-29aeeb7a909d" providerId="ADAL" clId="{417F1E20-BD7F-4DF3-B538-F7944049E490}" dt="2023-02-13T15:41:53.238" v="1139" actId="1076"/>
          <ac:grpSpMkLst>
            <pc:docMk/>
            <pc:sldMk cId="4104276397" sldId="273"/>
            <ac:grpSpMk id="49" creationId="{2C3923A6-44B4-694C-9820-0D12D17AD341}"/>
          </ac:grpSpMkLst>
        </pc:grpChg>
      </pc:sldChg>
      <pc:sldChg chg="modSp mod">
        <pc:chgData name="Mikuš Juraj" userId="f39e0d08-26d5-47b1-973c-29aeeb7a909d" providerId="ADAL" clId="{417F1E20-BD7F-4DF3-B538-F7944049E490}" dt="2023-02-13T15:48:41.118" v="1193"/>
        <pc:sldMkLst>
          <pc:docMk/>
          <pc:sldMk cId="1149598708" sldId="274"/>
        </pc:sldMkLst>
        <pc:spChg chg="mod">
          <ac:chgData name="Mikuš Juraj" userId="f39e0d08-26d5-47b1-973c-29aeeb7a909d" providerId="ADAL" clId="{417F1E20-BD7F-4DF3-B538-F7944049E490}" dt="2023-02-13T15:46:45.456" v="1172"/>
          <ac:spMkLst>
            <pc:docMk/>
            <pc:sldMk cId="1149598708" sldId="274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48:41.118" v="1193"/>
          <ac:spMkLst>
            <pc:docMk/>
            <pc:sldMk cId="1149598708" sldId="274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417F1E20-BD7F-4DF3-B538-F7944049E490}" dt="2023-02-13T15:55:08.797" v="1242" actId="20577"/>
        <pc:sldMkLst>
          <pc:docMk/>
          <pc:sldMk cId="1352130439" sldId="275"/>
        </pc:sldMkLst>
        <pc:spChg chg="mod">
          <ac:chgData name="Mikuš Juraj" userId="f39e0d08-26d5-47b1-973c-29aeeb7a909d" providerId="ADAL" clId="{417F1E20-BD7F-4DF3-B538-F7944049E490}" dt="2023-02-13T15:52:09.698" v="1216"/>
          <ac:spMkLst>
            <pc:docMk/>
            <pc:sldMk cId="1352130439" sldId="275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53:21.349" v="1221"/>
          <ac:spMkLst>
            <pc:docMk/>
            <pc:sldMk cId="1352130439" sldId="275"/>
            <ac:spMk id="43" creationId="{C6175606-199D-A53D-62F4-431B2BEE46AA}"/>
          </ac:spMkLst>
        </pc:spChg>
        <pc:spChg chg="mod">
          <ac:chgData name="Mikuš Juraj" userId="f39e0d08-26d5-47b1-973c-29aeeb7a909d" providerId="ADAL" clId="{417F1E20-BD7F-4DF3-B538-F7944049E490}" dt="2023-02-13T15:53:07.149" v="1220" actId="20577"/>
          <ac:spMkLst>
            <pc:docMk/>
            <pc:sldMk cId="1352130439" sldId="275"/>
            <ac:spMk id="44" creationId="{9F858A74-FDBC-2B36-75F6-A8D752F81A98}"/>
          </ac:spMkLst>
        </pc:spChg>
        <pc:spChg chg="mod">
          <ac:chgData name="Mikuš Juraj" userId="f39e0d08-26d5-47b1-973c-29aeeb7a909d" providerId="ADAL" clId="{417F1E20-BD7F-4DF3-B538-F7944049E490}" dt="2023-02-13T15:55:08.797" v="1242" actId="20577"/>
          <ac:spMkLst>
            <pc:docMk/>
            <pc:sldMk cId="1352130439" sldId="275"/>
            <ac:spMk id="47" creationId="{CE3E9609-A5BA-932D-BE9E-F2B847C9781B}"/>
          </ac:spMkLst>
        </pc:spChg>
        <pc:spChg chg="mod">
          <ac:chgData name="Mikuš Juraj" userId="f39e0d08-26d5-47b1-973c-29aeeb7a909d" providerId="ADAL" clId="{417F1E20-BD7F-4DF3-B538-F7944049E490}" dt="2023-02-13T15:54:58.407" v="1240" actId="20577"/>
          <ac:spMkLst>
            <pc:docMk/>
            <pc:sldMk cId="1352130439" sldId="275"/>
            <ac:spMk id="48" creationId="{ABBC99D3-CEA7-594A-EC2D-3D0F7607FD04}"/>
          </ac:spMkLst>
        </pc:spChg>
        <pc:spChg chg="mod">
          <ac:chgData name="Mikuš Juraj" userId="f39e0d08-26d5-47b1-973c-29aeeb7a909d" providerId="ADAL" clId="{417F1E20-BD7F-4DF3-B538-F7944049E490}" dt="2023-02-13T15:53:57.019" v="1226"/>
          <ac:spMkLst>
            <pc:docMk/>
            <pc:sldMk cId="1352130439" sldId="275"/>
            <ac:spMk id="51" creationId="{578F5BEE-C7C9-E35F-C88D-AA1949A6D110}"/>
          </ac:spMkLst>
        </pc:spChg>
        <pc:spChg chg="mod">
          <ac:chgData name="Mikuš Juraj" userId="f39e0d08-26d5-47b1-973c-29aeeb7a909d" providerId="ADAL" clId="{417F1E20-BD7F-4DF3-B538-F7944049E490}" dt="2023-02-13T15:53:37.754" v="1225" actId="20577"/>
          <ac:spMkLst>
            <pc:docMk/>
            <pc:sldMk cId="1352130439" sldId="275"/>
            <ac:spMk id="52" creationId="{9C5BCA49-0B6C-4FB5-932D-F4B3B963E2C5}"/>
          </ac:spMkLst>
        </pc:spChg>
        <pc:spChg chg="mod">
          <ac:chgData name="Mikuš Juraj" userId="f39e0d08-26d5-47b1-973c-29aeeb7a909d" providerId="ADAL" clId="{417F1E20-BD7F-4DF3-B538-F7944049E490}" dt="2023-02-13T15:54:44.956" v="1236" actId="14100"/>
          <ac:spMkLst>
            <pc:docMk/>
            <pc:sldMk cId="1352130439" sldId="275"/>
            <ac:spMk id="55" creationId="{4DB8D3C5-ECE1-4171-EB8C-8A31E463496A}"/>
          </ac:spMkLst>
        </pc:spChg>
        <pc:spChg chg="mod">
          <ac:chgData name="Mikuš Juraj" userId="f39e0d08-26d5-47b1-973c-29aeeb7a909d" providerId="ADAL" clId="{417F1E20-BD7F-4DF3-B538-F7944049E490}" dt="2023-02-13T15:54:24.742" v="1234" actId="1076"/>
          <ac:spMkLst>
            <pc:docMk/>
            <pc:sldMk cId="1352130439" sldId="275"/>
            <ac:spMk id="56" creationId="{B9494E86-5C51-7B44-BD00-6AB7B307C531}"/>
          </ac:spMkLst>
        </pc:spChg>
      </pc:sldChg>
      <pc:sldChg chg="modSp mod">
        <pc:chgData name="Mikuš Juraj" userId="f39e0d08-26d5-47b1-973c-29aeeb7a909d" providerId="ADAL" clId="{417F1E20-BD7F-4DF3-B538-F7944049E490}" dt="2023-02-13T15:59:21.113" v="1311" actId="6549"/>
        <pc:sldMkLst>
          <pc:docMk/>
          <pc:sldMk cId="293633247" sldId="276"/>
        </pc:sldMkLst>
        <pc:spChg chg="mod">
          <ac:chgData name="Mikuš Juraj" userId="f39e0d08-26d5-47b1-973c-29aeeb7a909d" providerId="ADAL" clId="{417F1E20-BD7F-4DF3-B538-F7944049E490}" dt="2023-02-13T15:58:26.829" v="1291"/>
          <ac:spMkLst>
            <pc:docMk/>
            <pc:sldMk cId="293633247" sldId="276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59:21.113" v="1311" actId="6549"/>
          <ac:spMkLst>
            <pc:docMk/>
            <pc:sldMk cId="293633247" sldId="276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417F1E20-BD7F-4DF3-B538-F7944049E490}" dt="2023-02-13T15:45:33.182" v="1170" actId="20577"/>
        <pc:sldMkLst>
          <pc:docMk/>
          <pc:sldMk cId="2793095566" sldId="279"/>
        </pc:sldMkLst>
        <pc:spChg chg="mod">
          <ac:chgData name="Mikuš Juraj" userId="f39e0d08-26d5-47b1-973c-29aeeb7a909d" providerId="ADAL" clId="{417F1E20-BD7F-4DF3-B538-F7944049E490}" dt="2023-02-13T15:43:15.626" v="1150"/>
          <ac:spMkLst>
            <pc:docMk/>
            <pc:sldMk cId="2793095566" sldId="279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45:33.182" v="1170" actId="20577"/>
          <ac:spMkLst>
            <pc:docMk/>
            <pc:sldMk cId="2793095566" sldId="279"/>
            <ac:spMk id="44" creationId="{A895C11C-D03B-CB1E-BF76-91413F07C663}"/>
          </ac:spMkLst>
        </pc:spChg>
        <pc:spChg chg="mod">
          <ac:chgData name="Mikuš Juraj" userId="f39e0d08-26d5-47b1-973c-29aeeb7a909d" providerId="ADAL" clId="{417F1E20-BD7F-4DF3-B538-F7944049E490}" dt="2023-02-13T15:43:35.583" v="1155" actId="14100"/>
          <ac:spMkLst>
            <pc:docMk/>
            <pc:sldMk cId="2793095566" sldId="279"/>
            <ac:spMk id="45" creationId="{E44AD96A-85A1-1D42-5A87-2D2485CAEA04}"/>
          </ac:spMkLst>
        </pc:spChg>
        <pc:spChg chg="mod">
          <ac:chgData name="Mikuš Juraj" userId="f39e0d08-26d5-47b1-973c-29aeeb7a909d" providerId="ADAL" clId="{417F1E20-BD7F-4DF3-B538-F7944049E490}" dt="2023-02-13T15:44:55.624" v="1162"/>
          <ac:spMkLst>
            <pc:docMk/>
            <pc:sldMk cId="2793095566" sldId="279"/>
            <ac:spMk id="47" creationId="{463E1B91-8F42-25D2-FD97-B710EC2A6D8D}"/>
          </ac:spMkLst>
        </pc:spChg>
        <pc:spChg chg="mod">
          <ac:chgData name="Mikuš Juraj" userId="f39e0d08-26d5-47b1-973c-29aeeb7a909d" providerId="ADAL" clId="{417F1E20-BD7F-4DF3-B538-F7944049E490}" dt="2023-02-13T15:44:46.261" v="1161" actId="20577"/>
          <ac:spMkLst>
            <pc:docMk/>
            <pc:sldMk cId="2793095566" sldId="279"/>
            <ac:spMk id="48" creationId="{F94D084C-FDB8-DB1C-82A9-BC7B2DD7833E}"/>
          </ac:spMkLst>
        </pc:spChg>
        <pc:spChg chg="mod">
          <ac:chgData name="Mikuš Juraj" userId="f39e0d08-26d5-47b1-973c-29aeeb7a909d" providerId="ADAL" clId="{417F1E20-BD7F-4DF3-B538-F7944049E490}" dt="2023-02-13T15:45:28.590" v="1169" actId="20577"/>
          <ac:spMkLst>
            <pc:docMk/>
            <pc:sldMk cId="2793095566" sldId="279"/>
            <ac:spMk id="50" creationId="{70D2903D-7062-4682-8FC6-6778149107B3}"/>
          </ac:spMkLst>
        </pc:spChg>
        <pc:spChg chg="mod">
          <ac:chgData name="Mikuš Juraj" userId="f39e0d08-26d5-47b1-973c-29aeeb7a909d" providerId="ADAL" clId="{417F1E20-BD7F-4DF3-B538-F7944049E490}" dt="2023-02-13T15:45:13.826" v="1167" actId="6549"/>
          <ac:spMkLst>
            <pc:docMk/>
            <pc:sldMk cId="2793095566" sldId="279"/>
            <ac:spMk id="51" creationId="{1F21FB9C-1E35-521E-7EC1-D5678B97C61B}"/>
          </ac:spMkLst>
        </pc:spChg>
        <pc:grpChg chg="mod">
          <ac:chgData name="Mikuš Juraj" userId="f39e0d08-26d5-47b1-973c-29aeeb7a909d" providerId="ADAL" clId="{417F1E20-BD7F-4DF3-B538-F7944049E490}" dt="2023-02-13T15:44:58.462" v="1163" actId="1076"/>
          <ac:grpSpMkLst>
            <pc:docMk/>
            <pc:sldMk cId="2793095566" sldId="279"/>
            <ac:grpSpMk id="46" creationId="{87E08597-7302-A444-5352-1D227064ECD3}"/>
          </ac:grpSpMkLst>
        </pc:grpChg>
      </pc:sldChg>
      <pc:sldChg chg="modSp mod">
        <pc:chgData name="Mikuš Juraj" userId="f39e0d08-26d5-47b1-973c-29aeeb7a909d" providerId="ADAL" clId="{417F1E20-BD7F-4DF3-B538-F7944049E490}" dt="2023-02-13T15:50:17.358" v="1214"/>
        <pc:sldMkLst>
          <pc:docMk/>
          <pc:sldMk cId="3980623309" sldId="280"/>
        </pc:sldMkLst>
        <pc:spChg chg="mod">
          <ac:chgData name="Mikuš Juraj" userId="f39e0d08-26d5-47b1-973c-29aeeb7a909d" providerId="ADAL" clId="{417F1E20-BD7F-4DF3-B538-F7944049E490}" dt="2023-02-13T15:50:17.358" v="1214"/>
          <ac:spMkLst>
            <pc:docMk/>
            <pc:sldMk cId="3980623309" sldId="280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417F1E20-BD7F-4DF3-B538-F7944049E490}" dt="2023-02-13T16:00:45.723" v="1334" actId="20577"/>
        <pc:sldMkLst>
          <pc:docMk/>
          <pc:sldMk cId="3607403941" sldId="282"/>
        </pc:sldMkLst>
        <pc:spChg chg="mod">
          <ac:chgData name="Mikuš Juraj" userId="f39e0d08-26d5-47b1-973c-29aeeb7a909d" providerId="ADAL" clId="{417F1E20-BD7F-4DF3-B538-F7944049E490}" dt="2023-02-13T15:59:48.933" v="1313"/>
          <ac:spMkLst>
            <pc:docMk/>
            <pc:sldMk cId="3607403941" sldId="282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6:00:45.723" v="1334" actId="20577"/>
          <ac:spMkLst>
            <pc:docMk/>
            <pc:sldMk cId="3607403941" sldId="282"/>
            <ac:spMk id="12" creationId="{FCEA6795-A35E-0562-5661-3EB579F4AD4F}"/>
          </ac:spMkLst>
        </pc:spChg>
      </pc:sldChg>
      <pc:sldChg chg="del">
        <pc:chgData name="Mikuš Juraj" userId="f39e0d08-26d5-47b1-973c-29aeeb7a909d" providerId="ADAL" clId="{417F1E20-BD7F-4DF3-B538-F7944049E490}" dt="2023-02-13T16:15:22.435" v="1561" actId="47"/>
        <pc:sldMkLst>
          <pc:docMk/>
          <pc:sldMk cId="2326004216" sldId="283"/>
        </pc:sldMkLst>
      </pc:sldChg>
      <pc:sldChg chg="modSp mod">
        <pc:chgData name="Mikuš Juraj" userId="f39e0d08-26d5-47b1-973c-29aeeb7a909d" providerId="ADAL" clId="{417F1E20-BD7F-4DF3-B538-F7944049E490}" dt="2023-02-13T15:29:23.998" v="749" actId="20577"/>
        <pc:sldMkLst>
          <pc:docMk/>
          <pc:sldMk cId="2533381625" sldId="296"/>
        </pc:sldMkLst>
        <pc:spChg chg="mod">
          <ac:chgData name="Mikuš Juraj" userId="f39e0d08-26d5-47b1-973c-29aeeb7a909d" providerId="ADAL" clId="{417F1E20-BD7F-4DF3-B538-F7944049E490}" dt="2023-02-13T15:27:02.798" v="630" actId="20577"/>
          <ac:spMkLst>
            <pc:docMk/>
            <pc:sldMk cId="2533381625" sldId="296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27:58.759" v="655" actId="20577"/>
          <ac:spMkLst>
            <pc:docMk/>
            <pc:sldMk cId="2533381625" sldId="296"/>
            <ac:spMk id="46" creationId="{268299AC-7A57-2EEA-DA8B-A11E4B937A66}"/>
          </ac:spMkLst>
        </pc:spChg>
        <pc:spChg chg="mod">
          <ac:chgData name="Mikuš Juraj" userId="f39e0d08-26d5-47b1-973c-29aeeb7a909d" providerId="ADAL" clId="{417F1E20-BD7F-4DF3-B538-F7944049E490}" dt="2023-02-13T15:28:11.121" v="668" actId="20577"/>
          <ac:spMkLst>
            <pc:docMk/>
            <pc:sldMk cId="2533381625" sldId="296"/>
            <ac:spMk id="50" creationId="{6B8C753C-67E2-1E17-C33F-9F144A2D9E6F}"/>
          </ac:spMkLst>
        </pc:spChg>
        <pc:spChg chg="mod">
          <ac:chgData name="Mikuš Juraj" userId="f39e0d08-26d5-47b1-973c-29aeeb7a909d" providerId="ADAL" clId="{417F1E20-BD7F-4DF3-B538-F7944049E490}" dt="2023-02-13T15:28:21.372" v="679" actId="20577"/>
          <ac:spMkLst>
            <pc:docMk/>
            <pc:sldMk cId="2533381625" sldId="296"/>
            <ac:spMk id="65" creationId="{C7CB21B7-76FA-A76A-4543-6F141738805A}"/>
          </ac:spMkLst>
        </pc:spChg>
        <pc:spChg chg="mod">
          <ac:chgData name="Mikuš Juraj" userId="f39e0d08-26d5-47b1-973c-29aeeb7a909d" providerId="ADAL" clId="{417F1E20-BD7F-4DF3-B538-F7944049E490}" dt="2023-02-13T15:28:29.525" v="686" actId="20577"/>
          <ac:spMkLst>
            <pc:docMk/>
            <pc:sldMk cId="2533381625" sldId="296"/>
            <ac:spMk id="66" creationId="{1BE6A9F5-8EE5-D1EC-CF84-79A895A62926}"/>
          </ac:spMkLst>
        </pc:spChg>
        <pc:spChg chg="mod">
          <ac:chgData name="Mikuš Juraj" userId="f39e0d08-26d5-47b1-973c-29aeeb7a909d" providerId="ADAL" clId="{417F1E20-BD7F-4DF3-B538-F7944049E490}" dt="2023-02-13T15:29:09.011" v="738" actId="1076"/>
          <ac:spMkLst>
            <pc:docMk/>
            <pc:sldMk cId="2533381625" sldId="296"/>
            <ac:spMk id="67" creationId="{E09A9702-116A-5BD9-FC8D-97E976A46318}"/>
          </ac:spMkLst>
        </pc:spChg>
        <pc:spChg chg="mod">
          <ac:chgData name="Mikuš Juraj" userId="f39e0d08-26d5-47b1-973c-29aeeb7a909d" providerId="ADAL" clId="{417F1E20-BD7F-4DF3-B538-F7944049E490}" dt="2023-02-13T15:27:37.840" v="639" actId="20577"/>
          <ac:spMkLst>
            <pc:docMk/>
            <pc:sldMk cId="2533381625" sldId="296"/>
            <ac:spMk id="90" creationId="{D72FA968-E8F3-FCC4-4442-FE68E5F73510}"/>
          </ac:spMkLst>
        </pc:spChg>
        <pc:spChg chg="mod">
          <ac:chgData name="Mikuš Juraj" userId="f39e0d08-26d5-47b1-973c-29aeeb7a909d" providerId="ADAL" clId="{417F1E20-BD7F-4DF3-B538-F7944049E490}" dt="2023-02-13T15:29:01.482" v="737" actId="1076"/>
          <ac:spMkLst>
            <pc:docMk/>
            <pc:sldMk cId="2533381625" sldId="296"/>
            <ac:spMk id="92" creationId="{6B96EA11-A79C-2780-50EF-3FBC6ABA3F5C}"/>
          </ac:spMkLst>
        </pc:spChg>
        <pc:spChg chg="mod">
          <ac:chgData name="Mikuš Juraj" userId="f39e0d08-26d5-47b1-973c-29aeeb7a909d" providerId="ADAL" clId="{417F1E20-BD7F-4DF3-B538-F7944049E490}" dt="2023-02-13T15:29:23.998" v="749" actId="20577"/>
          <ac:spMkLst>
            <pc:docMk/>
            <pc:sldMk cId="2533381625" sldId="296"/>
            <ac:spMk id="94" creationId="{E27C4753-7AFF-46CA-7603-582D1E95C0BC}"/>
          </ac:spMkLst>
        </pc:spChg>
      </pc:sldChg>
      <pc:sldChg chg="modSp mod">
        <pc:chgData name="Mikuš Juraj" userId="f39e0d08-26d5-47b1-973c-29aeeb7a909d" providerId="ADAL" clId="{417F1E20-BD7F-4DF3-B538-F7944049E490}" dt="2023-02-13T15:33:04.811" v="809" actId="20577"/>
        <pc:sldMkLst>
          <pc:docMk/>
          <pc:sldMk cId="2332881404" sldId="297"/>
        </pc:sldMkLst>
        <pc:spChg chg="mod">
          <ac:chgData name="Mikuš Juraj" userId="f39e0d08-26d5-47b1-973c-29aeeb7a909d" providerId="ADAL" clId="{417F1E20-BD7F-4DF3-B538-F7944049E490}" dt="2023-02-13T15:29:49.322" v="752"/>
          <ac:spMkLst>
            <pc:docMk/>
            <pc:sldMk cId="2332881404" sldId="297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32:41.308" v="791" actId="6549"/>
          <ac:spMkLst>
            <pc:docMk/>
            <pc:sldMk cId="2332881404" sldId="297"/>
            <ac:spMk id="3" creationId="{AB441A4A-208E-38FE-98D2-362872B2AC20}"/>
          </ac:spMkLst>
        </pc:spChg>
        <pc:spChg chg="mod">
          <ac:chgData name="Mikuš Juraj" userId="f39e0d08-26d5-47b1-973c-29aeeb7a909d" providerId="ADAL" clId="{417F1E20-BD7F-4DF3-B538-F7944049E490}" dt="2023-02-13T15:32:02.946" v="782" actId="108"/>
          <ac:spMkLst>
            <pc:docMk/>
            <pc:sldMk cId="2332881404" sldId="297"/>
            <ac:spMk id="22" creationId="{FDE12297-3473-3C4C-1C42-FFB6A55C5BF3}"/>
          </ac:spMkLst>
        </pc:spChg>
        <pc:spChg chg="mod">
          <ac:chgData name="Mikuš Juraj" userId="f39e0d08-26d5-47b1-973c-29aeeb7a909d" providerId="ADAL" clId="{417F1E20-BD7F-4DF3-B538-F7944049E490}" dt="2023-02-13T15:31:26.529" v="778" actId="20577"/>
          <ac:spMkLst>
            <pc:docMk/>
            <pc:sldMk cId="2332881404" sldId="297"/>
            <ac:spMk id="24" creationId="{C08F54D5-3D84-0D00-057D-B32E38CE652F}"/>
          </ac:spMkLst>
        </pc:spChg>
        <pc:spChg chg="mod">
          <ac:chgData name="Mikuš Juraj" userId="f39e0d08-26d5-47b1-973c-29aeeb7a909d" providerId="ADAL" clId="{417F1E20-BD7F-4DF3-B538-F7944049E490}" dt="2023-02-13T15:30:30.965" v="767" actId="108"/>
          <ac:spMkLst>
            <pc:docMk/>
            <pc:sldMk cId="2332881404" sldId="297"/>
            <ac:spMk id="26" creationId="{5A7FA044-7AAB-3C7E-27D4-5994E1112218}"/>
          </ac:spMkLst>
        </pc:spChg>
        <pc:spChg chg="mod">
          <ac:chgData name="Mikuš Juraj" userId="f39e0d08-26d5-47b1-973c-29aeeb7a909d" providerId="ADAL" clId="{417F1E20-BD7F-4DF3-B538-F7944049E490}" dt="2023-02-13T15:30:08.415" v="765" actId="20577"/>
          <ac:spMkLst>
            <pc:docMk/>
            <pc:sldMk cId="2332881404" sldId="297"/>
            <ac:spMk id="28" creationId="{90AFB543-6986-1426-D484-9B8248C2191D}"/>
          </ac:spMkLst>
        </pc:spChg>
        <pc:spChg chg="mod">
          <ac:chgData name="Mikuš Juraj" userId="f39e0d08-26d5-47b1-973c-29aeeb7a909d" providerId="ADAL" clId="{417F1E20-BD7F-4DF3-B538-F7944049E490}" dt="2023-02-13T15:31:59.770" v="781" actId="108"/>
          <ac:spMkLst>
            <pc:docMk/>
            <pc:sldMk cId="2332881404" sldId="297"/>
            <ac:spMk id="30" creationId="{5DF2FA7A-5EAE-ADD1-2FD5-0365B898A9E7}"/>
          </ac:spMkLst>
        </pc:spChg>
        <pc:spChg chg="mod">
          <ac:chgData name="Mikuš Juraj" userId="f39e0d08-26d5-47b1-973c-29aeeb7a909d" providerId="ADAL" clId="{417F1E20-BD7F-4DF3-B538-F7944049E490}" dt="2023-02-13T15:31:18.945" v="773" actId="20577"/>
          <ac:spMkLst>
            <pc:docMk/>
            <pc:sldMk cId="2332881404" sldId="297"/>
            <ac:spMk id="32" creationId="{AF3B9D27-2B3C-5AB5-399D-0709584DD5EC}"/>
          </ac:spMkLst>
        </pc:spChg>
        <pc:spChg chg="mod">
          <ac:chgData name="Mikuš Juraj" userId="f39e0d08-26d5-47b1-973c-29aeeb7a909d" providerId="ADAL" clId="{417F1E20-BD7F-4DF3-B538-F7944049E490}" dt="2023-02-13T15:33:04.811" v="809" actId="20577"/>
          <ac:spMkLst>
            <pc:docMk/>
            <pc:sldMk cId="2332881404" sldId="297"/>
            <ac:spMk id="35" creationId="{C7CBE128-4943-4CAD-2F8B-F92D4AA83196}"/>
          </ac:spMkLst>
        </pc:spChg>
      </pc:sldChg>
      <pc:sldChg chg="modSp mod">
        <pc:chgData name="Mikuš Juraj" userId="f39e0d08-26d5-47b1-973c-29aeeb7a909d" providerId="ADAL" clId="{417F1E20-BD7F-4DF3-B538-F7944049E490}" dt="2023-02-13T15:35:07.988" v="927" actId="20577"/>
        <pc:sldMkLst>
          <pc:docMk/>
          <pc:sldMk cId="1408837733" sldId="298"/>
        </pc:sldMkLst>
        <pc:spChg chg="mod">
          <ac:chgData name="Mikuš Juraj" userId="f39e0d08-26d5-47b1-973c-29aeeb7a909d" providerId="ADAL" clId="{417F1E20-BD7F-4DF3-B538-F7944049E490}" dt="2023-02-13T15:33:38.162" v="834" actId="20577"/>
          <ac:spMkLst>
            <pc:docMk/>
            <pc:sldMk cId="1408837733" sldId="298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34:39.876" v="881" actId="20577"/>
          <ac:spMkLst>
            <pc:docMk/>
            <pc:sldMk cId="1408837733" sldId="298"/>
            <ac:spMk id="46" creationId="{268299AC-7A57-2EEA-DA8B-A11E4B937A66}"/>
          </ac:spMkLst>
        </pc:spChg>
        <pc:spChg chg="mod">
          <ac:chgData name="Mikuš Juraj" userId="f39e0d08-26d5-47b1-973c-29aeeb7a909d" providerId="ADAL" clId="{417F1E20-BD7F-4DF3-B538-F7944049E490}" dt="2023-02-13T15:34:46.474" v="896" actId="20577"/>
          <ac:spMkLst>
            <pc:docMk/>
            <pc:sldMk cId="1408837733" sldId="298"/>
            <ac:spMk id="50" creationId="{6B8C753C-67E2-1E17-C33F-9F144A2D9E6F}"/>
          </ac:spMkLst>
        </pc:spChg>
        <pc:spChg chg="mod">
          <ac:chgData name="Mikuš Juraj" userId="f39e0d08-26d5-47b1-973c-29aeeb7a909d" providerId="ADAL" clId="{417F1E20-BD7F-4DF3-B538-F7944049E490}" dt="2023-02-13T15:34:52.539" v="911" actId="20577"/>
          <ac:spMkLst>
            <pc:docMk/>
            <pc:sldMk cId="1408837733" sldId="298"/>
            <ac:spMk id="65" creationId="{C7CB21B7-76FA-A76A-4543-6F141738805A}"/>
          </ac:spMkLst>
        </pc:spChg>
        <pc:spChg chg="mod">
          <ac:chgData name="Mikuš Juraj" userId="f39e0d08-26d5-47b1-973c-29aeeb7a909d" providerId="ADAL" clId="{417F1E20-BD7F-4DF3-B538-F7944049E490}" dt="2023-02-13T15:35:07.988" v="927" actId="20577"/>
          <ac:spMkLst>
            <pc:docMk/>
            <pc:sldMk cId="1408837733" sldId="298"/>
            <ac:spMk id="66" creationId="{1BE6A9F5-8EE5-D1EC-CF84-79A895A62926}"/>
          </ac:spMkLst>
        </pc:spChg>
        <pc:spChg chg="mod">
          <ac:chgData name="Mikuš Juraj" userId="f39e0d08-26d5-47b1-973c-29aeeb7a909d" providerId="ADAL" clId="{417F1E20-BD7F-4DF3-B538-F7944049E490}" dt="2023-02-13T15:33:50.505" v="835"/>
          <ac:spMkLst>
            <pc:docMk/>
            <pc:sldMk cId="1408837733" sldId="298"/>
            <ac:spMk id="90" creationId="{D72FA968-E8F3-FCC4-4442-FE68E5F73510}"/>
          </ac:spMkLst>
        </pc:spChg>
        <pc:spChg chg="mod">
          <ac:chgData name="Mikuš Juraj" userId="f39e0d08-26d5-47b1-973c-29aeeb7a909d" providerId="ADAL" clId="{417F1E20-BD7F-4DF3-B538-F7944049E490}" dt="2023-02-13T15:34:29.451" v="867" actId="14100"/>
          <ac:spMkLst>
            <pc:docMk/>
            <pc:sldMk cId="1408837733" sldId="298"/>
            <ac:spMk id="92" creationId="{6B96EA11-A79C-2780-50EF-3FBC6ABA3F5C}"/>
          </ac:spMkLst>
        </pc:spChg>
      </pc:sldChg>
      <pc:sldChg chg="modSp mod">
        <pc:chgData name="Mikuš Juraj" userId="f39e0d08-26d5-47b1-973c-29aeeb7a909d" providerId="ADAL" clId="{417F1E20-BD7F-4DF3-B538-F7944049E490}" dt="2023-02-13T15:38:18.159" v="1095" actId="20577"/>
        <pc:sldMkLst>
          <pc:docMk/>
          <pc:sldMk cId="2222906888" sldId="299"/>
        </pc:sldMkLst>
        <pc:spChg chg="mod">
          <ac:chgData name="Mikuš Juraj" userId="f39e0d08-26d5-47b1-973c-29aeeb7a909d" providerId="ADAL" clId="{417F1E20-BD7F-4DF3-B538-F7944049E490}" dt="2023-02-13T15:35:44.632" v="952" actId="20577"/>
          <ac:spMkLst>
            <pc:docMk/>
            <pc:sldMk cId="2222906888" sldId="299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37:09.122" v="1000" actId="20577"/>
          <ac:spMkLst>
            <pc:docMk/>
            <pc:sldMk cId="2222906888" sldId="299"/>
            <ac:spMk id="22" creationId="{FDE12297-3473-3C4C-1C42-FFB6A55C5BF3}"/>
          </ac:spMkLst>
        </pc:spChg>
        <pc:spChg chg="mod">
          <ac:chgData name="Mikuš Juraj" userId="f39e0d08-26d5-47b1-973c-29aeeb7a909d" providerId="ADAL" clId="{417F1E20-BD7F-4DF3-B538-F7944049E490}" dt="2023-02-13T15:36:26.665" v="991" actId="20577"/>
          <ac:spMkLst>
            <pc:docMk/>
            <pc:sldMk cId="2222906888" sldId="299"/>
            <ac:spMk id="24" creationId="{C08F54D5-3D84-0D00-057D-B32E38CE652F}"/>
          </ac:spMkLst>
        </pc:spChg>
        <pc:spChg chg="mod">
          <ac:chgData name="Mikuš Juraj" userId="f39e0d08-26d5-47b1-973c-29aeeb7a909d" providerId="ADAL" clId="{417F1E20-BD7F-4DF3-B538-F7944049E490}" dt="2023-02-13T15:36:41.354" v="994" actId="20577"/>
          <ac:spMkLst>
            <pc:docMk/>
            <pc:sldMk cId="2222906888" sldId="299"/>
            <ac:spMk id="26" creationId="{5A7FA044-7AAB-3C7E-27D4-5994E1112218}"/>
          </ac:spMkLst>
        </pc:spChg>
        <pc:spChg chg="mod">
          <ac:chgData name="Mikuš Juraj" userId="f39e0d08-26d5-47b1-973c-29aeeb7a909d" providerId="ADAL" clId="{417F1E20-BD7F-4DF3-B538-F7944049E490}" dt="2023-02-13T15:36:13.221" v="967" actId="20577"/>
          <ac:spMkLst>
            <pc:docMk/>
            <pc:sldMk cId="2222906888" sldId="299"/>
            <ac:spMk id="28" creationId="{90AFB543-6986-1426-D484-9B8248C2191D}"/>
          </ac:spMkLst>
        </pc:spChg>
        <pc:spChg chg="mod">
          <ac:chgData name="Mikuš Juraj" userId="f39e0d08-26d5-47b1-973c-29aeeb7a909d" providerId="ADAL" clId="{417F1E20-BD7F-4DF3-B538-F7944049E490}" dt="2023-02-13T15:36:55.850" v="997" actId="20577"/>
          <ac:spMkLst>
            <pc:docMk/>
            <pc:sldMk cId="2222906888" sldId="299"/>
            <ac:spMk id="30" creationId="{5DF2FA7A-5EAE-ADD1-2FD5-0365B898A9E7}"/>
          </ac:spMkLst>
        </pc:spChg>
        <pc:spChg chg="mod">
          <ac:chgData name="Mikuš Juraj" userId="f39e0d08-26d5-47b1-973c-29aeeb7a909d" providerId="ADAL" clId="{417F1E20-BD7F-4DF3-B538-F7944049E490}" dt="2023-02-13T15:36:20.757" v="983" actId="20577"/>
          <ac:spMkLst>
            <pc:docMk/>
            <pc:sldMk cId="2222906888" sldId="299"/>
            <ac:spMk id="32" creationId="{AF3B9D27-2B3C-5AB5-399D-0709584DD5EC}"/>
          </ac:spMkLst>
        </pc:spChg>
        <pc:spChg chg="mod">
          <ac:chgData name="Mikuš Juraj" userId="f39e0d08-26d5-47b1-973c-29aeeb7a909d" providerId="ADAL" clId="{417F1E20-BD7F-4DF3-B538-F7944049E490}" dt="2023-02-13T15:38:18.159" v="1095" actId="20577"/>
          <ac:spMkLst>
            <pc:docMk/>
            <pc:sldMk cId="2222906888" sldId="299"/>
            <ac:spMk id="35" creationId="{C7CBE128-4943-4CAD-2F8B-F92D4AA83196}"/>
          </ac:spMkLst>
        </pc:spChg>
      </pc:sldChg>
      <pc:sldChg chg="modSp mod">
        <pc:chgData name="Mikuš Juraj" userId="f39e0d08-26d5-47b1-973c-29aeeb7a909d" providerId="ADAL" clId="{417F1E20-BD7F-4DF3-B538-F7944049E490}" dt="2023-02-13T15:58:15.185" v="1289"/>
        <pc:sldMkLst>
          <pc:docMk/>
          <pc:sldMk cId="2717799154" sldId="302"/>
        </pc:sldMkLst>
        <pc:spChg chg="mod">
          <ac:chgData name="Mikuš Juraj" userId="f39e0d08-26d5-47b1-973c-29aeeb7a909d" providerId="ADAL" clId="{417F1E20-BD7F-4DF3-B538-F7944049E490}" dt="2023-02-13T15:58:15.185" v="1289"/>
          <ac:spMkLst>
            <pc:docMk/>
            <pc:sldMk cId="2717799154" sldId="302"/>
            <ac:spMk id="2" creationId="{54B5FBB1-4A66-4004-9038-660A4B7D73DC}"/>
          </ac:spMkLst>
        </pc:spChg>
        <pc:spChg chg="mod">
          <ac:chgData name="Mikuš Juraj" userId="f39e0d08-26d5-47b1-973c-29aeeb7a909d" providerId="ADAL" clId="{417F1E20-BD7F-4DF3-B538-F7944049E490}" dt="2023-02-13T15:55:37.032" v="1247"/>
          <ac:spMkLst>
            <pc:docMk/>
            <pc:sldMk cId="2717799154" sldId="302"/>
            <ac:spMk id="43" creationId="{C6175606-199D-A53D-62F4-431B2BEE46AA}"/>
          </ac:spMkLst>
        </pc:spChg>
        <pc:spChg chg="mod">
          <ac:chgData name="Mikuš Juraj" userId="f39e0d08-26d5-47b1-973c-29aeeb7a909d" providerId="ADAL" clId="{417F1E20-BD7F-4DF3-B538-F7944049E490}" dt="2023-02-13T15:57:12.896" v="1270" actId="1076"/>
          <ac:spMkLst>
            <pc:docMk/>
            <pc:sldMk cId="2717799154" sldId="302"/>
            <ac:spMk id="44" creationId="{9F858A74-FDBC-2B36-75F6-A8D752F81A98}"/>
          </ac:spMkLst>
        </pc:spChg>
        <pc:spChg chg="mod">
          <ac:chgData name="Mikuš Juraj" userId="f39e0d08-26d5-47b1-973c-29aeeb7a909d" providerId="ADAL" clId="{417F1E20-BD7F-4DF3-B538-F7944049E490}" dt="2023-02-13T15:56:51.650" v="1267"/>
          <ac:spMkLst>
            <pc:docMk/>
            <pc:sldMk cId="2717799154" sldId="302"/>
            <ac:spMk id="47" creationId="{CE3E9609-A5BA-932D-BE9E-F2B847C9781B}"/>
          </ac:spMkLst>
        </pc:spChg>
        <pc:spChg chg="mod">
          <ac:chgData name="Mikuš Juraj" userId="f39e0d08-26d5-47b1-973c-29aeeb7a909d" providerId="ADAL" clId="{417F1E20-BD7F-4DF3-B538-F7944049E490}" dt="2023-02-13T15:57:25.897" v="1272" actId="1076"/>
          <ac:spMkLst>
            <pc:docMk/>
            <pc:sldMk cId="2717799154" sldId="302"/>
            <ac:spMk id="48" creationId="{ABBC99D3-CEA7-594A-EC2D-3D0F7607FD04}"/>
          </ac:spMkLst>
        </pc:spChg>
        <pc:spChg chg="mod">
          <ac:chgData name="Mikuš Juraj" userId="f39e0d08-26d5-47b1-973c-29aeeb7a909d" providerId="ADAL" clId="{417F1E20-BD7F-4DF3-B538-F7944049E490}" dt="2023-02-13T15:55:59.614" v="1254" actId="20577"/>
          <ac:spMkLst>
            <pc:docMk/>
            <pc:sldMk cId="2717799154" sldId="302"/>
            <ac:spMk id="51" creationId="{578F5BEE-C7C9-E35F-C88D-AA1949A6D110}"/>
          </ac:spMkLst>
        </pc:spChg>
        <pc:spChg chg="mod">
          <ac:chgData name="Mikuš Juraj" userId="f39e0d08-26d5-47b1-973c-29aeeb7a909d" providerId="ADAL" clId="{417F1E20-BD7F-4DF3-B538-F7944049E490}" dt="2023-02-13T15:57:18.055" v="1271" actId="1076"/>
          <ac:spMkLst>
            <pc:docMk/>
            <pc:sldMk cId="2717799154" sldId="302"/>
            <ac:spMk id="52" creationId="{9C5BCA49-0B6C-4FB5-932D-F4B3B963E2C5}"/>
          </ac:spMkLst>
        </pc:spChg>
        <pc:spChg chg="mod">
          <ac:chgData name="Mikuš Juraj" userId="f39e0d08-26d5-47b1-973c-29aeeb7a909d" providerId="ADAL" clId="{417F1E20-BD7F-4DF3-B538-F7944049E490}" dt="2023-02-13T15:56:30.404" v="1262" actId="14100"/>
          <ac:spMkLst>
            <pc:docMk/>
            <pc:sldMk cId="2717799154" sldId="302"/>
            <ac:spMk id="55" creationId="{4DB8D3C5-ECE1-4171-EB8C-8A31E463496A}"/>
          </ac:spMkLst>
        </pc:spChg>
        <pc:spChg chg="mod">
          <ac:chgData name="Mikuš Juraj" userId="f39e0d08-26d5-47b1-973c-29aeeb7a909d" providerId="ADAL" clId="{417F1E20-BD7F-4DF3-B538-F7944049E490}" dt="2023-02-13T15:56:10.877" v="1258" actId="20577"/>
          <ac:spMkLst>
            <pc:docMk/>
            <pc:sldMk cId="2717799154" sldId="302"/>
            <ac:spMk id="56" creationId="{B9494E86-5C51-7B44-BD00-6AB7B307C531}"/>
          </ac:spMkLst>
        </pc:spChg>
      </pc:sldChg>
      <pc:sldChg chg="modSp add mod">
        <pc:chgData name="Mikuš Juraj" userId="f39e0d08-26d5-47b1-973c-29aeeb7a909d" providerId="ADAL" clId="{417F1E20-BD7F-4DF3-B538-F7944049E490}" dt="2023-02-13T16:15:11.709" v="1560" actId="113"/>
        <pc:sldMkLst>
          <pc:docMk/>
          <pc:sldMk cId="1462460763" sldId="303"/>
        </pc:sldMkLst>
        <pc:graphicFrameChg chg="modGraphic">
          <ac:chgData name="Mikuš Juraj" userId="f39e0d08-26d5-47b1-973c-29aeeb7a909d" providerId="ADAL" clId="{417F1E20-BD7F-4DF3-B538-F7944049E490}" dt="2023-02-13T16:15:11.709" v="1560" actId="113"/>
          <ac:graphicFrameMkLst>
            <pc:docMk/>
            <pc:sldMk cId="1462460763" sldId="303"/>
            <ac:graphicFrameMk id="10" creationId="{413030EE-FF19-6F2B-0F71-F76CDAB4B2F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1</a:t>
          </a:r>
          <a:r>
            <a:rPr lang="es-ES" dirty="0"/>
            <a:t>: </a:t>
          </a:r>
          <a:r>
            <a:rPr lang="sk-SK" dirty="0"/>
            <a:t>Úvod do emocionálnej inteligencie a pohody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sk-SK" dirty="0"/>
            <a:t>Prehľad konceptu emocionálnej inteligencie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2</a:t>
          </a:r>
          <a:r>
            <a:rPr lang="es-ES" dirty="0"/>
            <a:t>: </a:t>
          </a:r>
          <a:r>
            <a:rPr lang="sk-SK" b="0" dirty="0"/>
            <a:t>Emocionálna inteligencia pre podnikateľov</a:t>
          </a:r>
          <a:endParaRPr lang="en-GB" b="0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3</a:t>
          </a:r>
          <a:r>
            <a:rPr lang="es-ES" dirty="0"/>
            <a:t>: </a:t>
          </a:r>
          <a:r>
            <a:rPr lang="sk-SK" dirty="0"/>
            <a:t>Pohoda (w</a:t>
          </a:r>
          <a:r>
            <a:rPr lang="en-GB" dirty="0"/>
            <a:t>ell-being</a:t>
          </a:r>
          <a:r>
            <a:rPr lang="sk-SK" dirty="0"/>
            <a:t>) v podniku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7D88A5-FE9E-4A81-B85B-4BA062606B5A}">
      <dgm:prSet phldrT="[Texto]"/>
      <dgm:spPr/>
      <dgm:t>
        <a:bodyPr/>
        <a:lstStyle/>
        <a:p>
          <a:r>
            <a:rPr lang="sk-SK" dirty="0"/>
            <a:t>Ako rozvíjať emocionálnu inteligenciu</a:t>
          </a:r>
          <a:r>
            <a:rPr lang="en-GB" dirty="0"/>
            <a:t>?</a:t>
          </a:r>
          <a:endParaRPr lang="es-ES" dirty="0"/>
        </a:p>
      </dgm:t>
    </dgm:pt>
    <dgm:pt modelId="{430E0A2F-B9C1-4196-9CA2-BA453627E747}" type="parTrans" cxnId="{92D38790-3924-4594-8A5E-0AC0D44EA718}">
      <dgm:prSet/>
      <dgm:spPr/>
      <dgm:t>
        <a:bodyPr/>
        <a:lstStyle/>
        <a:p>
          <a:endParaRPr lang="es-ES"/>
        </a:p>
      </dgm:t>
    </dgm:pt>
    <dgm:pt modelId="{473E9935-7E3E-4B63-8A6B-DFA91885A0F3}" type="sibTrans" cxnId="{92D38790-3924-4594-8A5E-0AC0D44EA718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sk-SK" dirty="0"/>
            <a:t>Ako zlepšiť pohodu v biznis kontexte</a:t>
          </a:r>
          <a:r>
            <a:rPr lang="en-GB" dirty="0"/>
            <a:t>?</a:t>
          </a:r>
          <a:endParaRPr lang="es-ES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22CF4C57-FFF4-4BDE-8422-926EB24226DE}">
      <dgm:prSet phldrT="[Texto]"/>
      <dgm:spPr/>
      <dgm:t>
        <a:bodyPr/>
        <a:lstStyle/>
        <a:p>
          <a:r>
            <a:rPr lang="sk-SK" dirty="0"/>
            <a:t>Odporúčania pre podnikateľov</a:t>
          </a:r>
          <a:endParaRPr lang="es-ES" dirty="0"/>
        </a:p>
      </dgm:t>
    </dgm:pt>
    <dgm:pt modelId="{647BFE98-F3CC-443E-A454-0304F1FFA30E}" type="parTrans" cxnId="{E74D7C40-D631-4BEB-AC01-10A8AD75863B}">
      <dgm:prSet/>
      <dgm:spPr/>
      <dgm:t>
        <a:bodyPr/>
        <a:lstStyle/>
        <a:p>
          <a:endParaRPr lang="es-ES"/>
        </a:p>
      </dgm:t>
    </dgm:pt>
    <dgm:pt modelId="{483EBE14-47CA-4B7A-B731-85E8D6241738}" type="sibTrans" cxnId="{E74D7C40-D631-4BEB-AC01-10A8AD75863B}">
      <dgm:prSet/>
      <dgm:spPr/>
      <dgm:t>
        <a:bodyPr/>
        <a:lstStyle/>
        <a:p>
          <a:endParaRPr lang="es-ES"/>
        </a:p>
      </dgm:t>
    </dgm:pt>
    <dgm:pt modelId="{B20DF0DD-B357-4682-9CB4-33EBA1E1519C}">
      <dgm:prSet phldrT="[Texto]"/>
      <dgm:spPr/>
      <dgm:t>
        <a:bodyPr/>
        <a:lstStyle/>
        <a:p>
          <a:r>
            <a:rPr lang="sk-SK" dirty="0"/>
            <a:t>Prehľad konceptu pohody</a:t>
          </a:r>
          <a:endParaRPr lang="es-ES" dirty="0"/>
        </a:p>
      </dgm:t>
    </dgm:pt>
    <dgm:pt modelId="{8C8570BE-3DFA-488A-8139-4F50307BC36A}" type="parTrans" cxnId="{05867817-61BF-4425-86DD-20866DDF09AA}">
      <dgm:prSet/>
      <dgm:spPr/>
      <dgm:t>
        <a:bodyPr/>
        <a:lstStyle/>
        <a:p>
          <a:endParaRPr lang="en-US"/>
        </a:p>
      </dgm:t>
    </dgm:pt>
    <dgm:pt modelId="{3ABC5AF5-2F79-4ED5-970C-4DA73E5E0B9B}" type="sibTrans" cxnId="{05867817-61BF-4425-86DD-20866DDF09AA}">
      <dgm:prSet/>
      <dgm:spPr/>
      <dgm:t>
        <a:bodyPr/>
        <a:lstStyle/>
        <a:p>
          <a:endParaRPr lang="en-US"/>
        </a:p>
      </dgm:t>
    </dgm:pt>
    <dgm:pt modelId="{540007C7-D771-4539-863A-6F7BE8C265C8}">
      <dgm:prSet phldrT="[Texto]"/>
      <dgm:spPr/>
      <dgm:t>
        <a:bodyPr/>
        <a:lstStyle/>
        <a:p>
          <a:r>
            <a:rPr lang="sk-SK" dirty="0"/>
            <a:t>Ako súvisí emocionálna inteligencia a pohoda</a:t>
          </a:r>
          <a:r>
            <a:rPr lang="en-US" dirty="0"/>
            <a:t>?</a:t>
          </a:r>
          <a:endParaRPr lang="es-ES" dirty="0"/>
        </a:p>
      </dgm:t>
    </dgm:pt>
    <dgm:pt modelId="{09622F4B-4874-4C67-BD79-54DC18E4D54E}" type="parTrans" cxnId="{72F10B08-19DA-4AC0-9996-21DE2CCEA814}">
      <dgm:prSet/>
      <dgm:spPr/>
      <dgm:t>
        <a:bodyPr/>
        <a:lstStyle/>
        <a:p>
          <a:endParaRPr lang="en-US"/>
        </a:p>
      </dgm:t>
    </dgm:pt>
    <dgm:pt modelId="{A3967EE6-2922-4C34-8FFB-457452912C78}" type="sibTrans" cxnId="{72F10B08-19DA-4AC0-9996-21DE2CCEA814}">
      <dgm:prSet/>
      <dgm:spPr/>
      <dgm:t>
        <a:bodyPr/>
        <a:lstStyle/>
        <a:p>
          <a:endParaRPr lang="en-US"/>
        </a:p>
      </dgm:t>
    </dgm:pt>
    <dgm:pt modelId="{676FDBEE-F8B0-41CA-A046-5AF8BFD5A3AF}">
      <dgm:prSet phldrT="[Texto]"/>
      <dgm:spPr/>
      <dgm:t>
        <a:bodyPr/>
        <a:lstStyle/>
        <a:p>
          <a:r>
            <a:rPr lang="sk-SK" dirty="0"/>
            <a:t>Odporúčania pre podnikateľov</a:t>
          </a:r>
          <a:endParaRPr lang="es-ES" dirty="0"/>
        </a:p>
      </dgm:t>
    </dgm:pt>
    <dgm:pt modelId="{6B7D8C8D-0DC2-4545-AAAB-2F674847C0CB}" type="parTrans" cxnId="{28BCF56D-5D14-4DD2-9294-1ED008C4700B}">
      <dgm:prSet/>
      <dgm:spPr/>
      <dgm:t>
        <a:bodyPr/>
        <a:lstStyle/>
        <a:p>
          <a:endParaRPr lang="en-US"/>
        </a:p>
      </dgm:t>
    </dgm:pt>
    <dgm:pt modelId="{BDD15C8A-2AAC-4648-9284-3A7D2E2A720D}" type="sibTrans" cxnId="{28BCF56D-5D14-4DD2-9294-1ED008C4700B}">
      <dgm:prSet/>
      <dgm:spPr/>
      <dgm:t>
        <a:bodyPr/>
        <a:lstStyle/>
        <a:p>
          <a:endParaRPr lang="en-US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 custLinFactNeighborX="-1183" custLinFactNeighborY="-1934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72F10B08-19DA-4AC0-9996-21DE2CCEA814}" srcId="{19D75968-110D-4570-A796-4EFA7A289980}" destId="{540007C7-D771-4539-863A-6F7BE8C265C8}" srcOrd="2" destOrd="0" parTransId="{09622F4B-4874-4C67-BD79-54DC18E4D54E}" sibTransId="{A3967EE6-2922-4C34-8FFB-457452912C78}"/>
    <dgm:cxn modelId="{05867817-61BF-4425-86DD-20866DDF09AA}" srcId="{19D75968-110D-4570-A796-4EFA7A289980}" destId="{B20DF0DD-B357-4682-9CB4-33EBA1E1519C}" srcOrd="1" destOrd="0" parTransId="{8C8570BE-3DFA-488A-8139-4F50307BC36A}" sibTransId="{3ABC5AF5-2F79-4ED5-970C-4DA73E5E0B9B}"/>
    <dgm:cxn modelId="{0FF4A526-C882-47B7-8E31-0DFF94D4126D}" type="presOf" srcId="{B20DF0DD-B357-4682-9CB4-33EBA1E1519C}" destId="{3812FEFD-0534-4CDE-BDFC-5DC8A0A6E211}" srcOrd="0" destOrd="2" presId="urn:microsoft.com/office/officeart/2005/8/layout/hList6"/>
    <dgm:cxn modelId="{E74D7C40-D631-4BEB-AC01-10A8AD75863B}" srcId="{F20B2723-436C-41E3-8327-B9B8406600D3}" destId="{22CF4C57-FFF4-4BDE-8422-926EB24226DE}" srcOrd="1" destOrd="0" parTransId="{647BFE98-F3CC-443E-A454-0304F1FFA30E}" sibTransId="{483EBE14-47CA-4B7A-B731-85E8D6241738}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28BCF56D-5D14-4DD2-9294-1ED008C4700B}" srcId="{609B7737-2F8B-426B-AF67-1EE3ED08022C}" destId="{676FDBEE-F8B0-41CA-A046-5AF8BFD5A3AF}" srcOrd="1" destOrd="0" parTransId="{6B7D8C8D-0DC2-4545-AAAB-2F674847C0CB}" sibTransId="{BDD15C8A-2AAC-4648-9284-3A7D2E2A720D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92D38790-3924-4594-8A5E-0AC0D44EA718}" srcId="{609B7737-2F8B-426B-AF67-1EE3ED08022C}" destId="{427D88A5-FE9E-4A81-B85B-4BA062606B5A}" srcOrd="0" destOrd="0" parTransId="{430E0A2F-B9C1-4196-9CA2-BA453627E747}" sibTransId="{473E9935-7E3E-4B63-8A6B-DFA91885A0F3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137F2994-1749-4CCE-B026-B431D3A04965}" type="presOf" srcId="{427D88A5-FE9E-4A81-B85B-4BA062606B5A}" destId="{6A06E1D3-CB2E-499A-A964-4B9EA4634424}" srcOrd="0" destOrd="1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DF662DC4-70D3-407E-BF50-04309501704F}" type="presOf" srcId="{676FDBEE-F8B0-41CA-A046-5AF8BFD5A3AF}" destId="{6A06E1D3-CB2E-499A-A964-4B9EA4634424}" srcOrd="0" destOrd="2" presId="urn:microsoft.com/office/officeart/2005/8/layout/hList6"/>
    <dgm:cxn modelId="{AF858CD9-5F19-4470-9F90-96C07EE7E470}" type="presOf" srcId="{22CF4C57-FFF4-4BDE-8422-926EB24226DE}" destId="{3DEE8081-9DAE-447D-949C-DEF3860D6332}" srcOrd="0" destOrd="2" presId="urn:microsoft.com/office/officeart/2005/8/layout/hList6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B48D87ED-022F-4C4E-B7F2-D037DA2239C1}" type="presOf" srcId="{540007C7-D771-4539-863A-6F7BE8C265C8}" destId="{3812FEFD-0534-4CDE-BDFC-5DC8A0A6E211}" srcOrd="0" destOrd="3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1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sk-SK" sz="1200" dirty="0"/>
            <a:t>Emočná inteligencia a pohoda sú dôležité pre celkové zdravie a šťastie</a:t>
          </a:r>
          <a:r>
            <a:rPr lang="en-US" sz="1200" dirty="0"/>
            <a:t>.</a:t>
          </a:r>
          <a:endParaRPr lang="es-ES" sz="1200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2</a:t>
          </a:r>
          <a:endParaRPr lang="es-ES" dirty="0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 custT="1"/>
      <dgm:spPr/>
      <dgm:t>
        <a:bodyPr/>
        <a:lstStyle/>
        <a:p>
          <a:r>
            <a:rPr lang="sk-SK" sz="1200" dirty="0"/>
            <a:t>Zlepšovanie emocionálnej inteligencie zahŕňa uvedomovanie si seba samého, reguláciu emócií, nácvik empatie, zlepšovanie sociálnych zručností, hľadanie motivácie a pravidelné precvičovanie a vyhľadávanie spätnej väzby. Dôslednou prácou na týchto zručnostiach môžu jednotlivci zlepšiť svoju emocionálnu inteligenciu a celkovú pohodu</a:t>
          </a:r>
          <a:r>
            <a:rPr lang="en-US" sz="1200" dirty="0"/>
            <a:t>.</a:t>
          </a:r>
          <a:endParaRPr lang="es-ES" sz="1200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61EEB7D-5B21-408A-BB12-7E428E32B92C}">
      <dgm:prSet phldrT="[Texto]" custT="1"/>
      <dgm:spPr/>
      <dgm:t>
        <a:bodyPr/>
        <a:lstStyle/>
        <a:p>
          <a:r>
            <a:rPr lang="sk-SK" sz="1200" dirty="0"/>
            <a:t>Na zlepšenie emocionálnej pohody v malých podnikoch by majitelia mali uprednostniť sebapoznanie, aktívne počúvanie, budovanie tímu, pozitívnu pracovnú kultúru, jasné stanovenie cieľov a starostlivosť o seba, pričom by mali poskytovať tréningy a podporovať spätnú väzbu.</a:t>
          </a:r>
          <a:endParaRPr lang="es-ES" sz="1200" dirty="0"/>
        </a:p>
      </dgm:t>
    </dgm:pt>
    <dgm:pt modelId="{C6E460BF-0736-4975-9F4F-3F64AC6B912E}" type="parTrans" cxnId="{D7C0872C-3BAC-4C76-BDE4-18E020D8E718}">
      <dgm:prSet/>
      <dgm:spPr/>
      <dgm:t>
        <a:bodyPr/>
        <a:lstStyle/>
        <a:p>
          <a:endParaRPr lang="es-ES"/>
        </a:p>
      </dgm:t>
    </dgm:pt>
    <dgm:pt modelId="{C7EA2977-C538-4F39-9F09-A5A5010D2010}" type="sibTrans" cxnId="{D7C0872C-3BAC-4C76-BDE4-18E020D8E718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3</a:t>
          </a:r>
          <a:endParaRPr lang="es-ES" dirty="0"/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A1A23D0E-BA54-4D05-BC9B-54BD17BE2F71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sk-SK" sz="1200" dirty="0"/>
            <a:t>Rozvoj zručností v oblasti emocionálnej inteligencie môže zlepšiť pohodu</a:t>
          </a:r>
          <a:r>
            <a:rPr lang="en-US" sz="1200" dirty="0"/>
            <a:t>.</a:t>
          </a:r>
          <a:endParaRPr lang="it-IT" sz="1200" dirty="0"/>
        </a:p>
      </dgm:t>
    </dgm:pt>
    <dgm:pt modelId="{C7648A31-288C-4863-ADA7-E2180601E6F9}" type="parTrans" cxnId="{5D2E2608-A724-4751-832D-971B9AFAA029}">
      <dgm:prSet/>
      <dgm:spPr/>
      <dgm:t>
        <a:bodyPr/>
        <a:lstStyle/>
        <a:p>
          <a:endParaRPr lang="it-IT"/>
        </a:p>
      </dgm:t>
    </dgm:pt>
    <dgm:pt modelId="{0D3D9427-51BD-4FB3-9289-2C58A4D4FD02}" type="sibTrans" cxnId="{5D2E2608-A724-4751-832D-971B9AFAA029}">
      <dgm:prSet/>
      <dgm:spPr/>
      <dgm:t>
        <a:bodyPr/>
        <a:lstStyle/>
        <a:p>
          <a:endParaRPr lang="it-IT"/>
        </a:p>
      </dgm:t>
    </dgm:pt>
    <dgm:pt modelId="{6D4EC810-1C76-4157-9AFD-707580228B20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sk-SK" sz="1200" dirty="0"/>
            <a:t>Investícia do emocionálnej inteligencie a pohody je investíciou do seba</a:t>
          </a:r>
          <a:r>
            <a:rPr lang="en-US" sz="1200" dirty="0"/>
            <a:t>.</a:t>
          </a:r>
          <a:endParaRPr lang="it-IT" sz="1200" dirty="0"/>
        </a:p>
      </dgm:t>
    </dgm:pt>
    <dgm:pt modelId="{43B40FE3-B483-4F35-AFDA-A1CFB00812D4}" type="parTrans" cxnId="{040BDDB6-C9FF-4955-BCA6-009F9EB37307}">
      <dgm:prSet/>
      <dgm:spPr/>
      <dgm:t>
        <a:bodyPr/>
        <a:lstStyle/>
        <a:p>
          <a:endParaRPr lang="it-IT"/>
        </a:p>
      </dgm:t>
    </dgm:pt>
    <dgm:pt modelId="{26DBF239-805D-4A8C-9A9D-9DCB49DBC00E}" type="sibTrans" cxnId="{040BDDB6-C9FF-4955-BCA6-009F9EB37307}">
      <dgm:prSet/>
      <dgm:spPr/>
      <dgm:t>
        <a:bodyPr/>
        <a:lstStyle/>
        <a:p>
          <a:endParaRPr lang="it-IT"/>
        </a:p>
      </dgm:t>
    </dgm:pt>
    <dgm:pt modelId="{3BAEAC95-780E-44C4-83BE-F213D787D535}">
      <dgm:prSet phldrT="[Texto]" custT="1"/>
      <dgm:spPr/>
      <dgm:t>
        <a:bodyPr/>
        <a:lstStyle/>
        <a:p>
          <a:r>
            <a:rPr lang="sk-SK" sz="1200" dirty="0"/>
            <a:t>Malé podniky môžu podporovať pohodu zamestnancov zameraním sa na rovnováhu medzi pracovným a súkromným životom, fyzickú aktivitu, duševné zdravie, pozitívnu kultúru, uvedomelosť, rast, sociálne väzby, spätnú väzbu, bezpečnosť a zdravé návyky</a:t>
          </a:r>
          <a:r>
            <a:rPr lang="en-US" sz="1200" b="0" i="0" dirty="0"/>
            <a:t>.</a:t>
          </a:r>
          <a:endParaRPr lang="es-ES" sz="1200" dirty="0"/>
        </a:p>
      </dgm:t>
    </dgm:pt>
    <dgm:pt modelId="{1649383F-2BB5-4083-BEE8-41519E22C6A0}" type="parTrans" cxnId="{CF0E377F-DE01-4352-A794-C70B6AF58F92}">
      <dgm:prSet/>
      <dgm:spPr/>
      <dgm:t>
        <a:bodyPr/>
        <a:lstStyle/>
        <a:p>
          <a:endParaRPr lang="it-IT"/>
        </a:p>
      </dgm:t>
    </dgm:pt>
    <dgm:pt modelId="{BB8DC451-5478-44ED-BB25-BF779254048E}" type="sibTrans" cxnId="{CF0E377F-DE01-4352-A794-C70B6AF58F92}">
      <dgm:prSet/>
      <dgm:spPr/>
      <dgm:t>
        <a:bodyPr/>
        <a:lstStyle/>
        <a:p>
          <a:endParaRPr lang="it-IT"/>
        </a:p>
      </dgm:t>
    </dgm:pt>
    <dgm:pt modelId="{C407FF7C-E8CA-4025-9865-1AC16E5893E6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sk-SK" sz="1200" dirty="0"/>
            <a:t>Skontrolujte svoju úroveň emocionálneho kvocientu, aby ste zistili, v čom ste na tom dobre a v čom by ste sa mali zlepšiť</a:t>
          </a:r>
          <a:r>
            <a:rPr lang="it-IT" sz="1200" dirty="0"/>
            <a:t>.</a:t>
          </a:r>
        </a:p>
      </dgm:t>
    </dgm:pt>
    <dgm:pt modelId="{0A0BD412-0594-4338-A943-36EE08DA498A}" type="parTrans" cxnId="{6DEF3D60-BE86-4979-933B-A68733E457EA}">
      <dgm:prSet/>
      <dgm:spPr/>
      <dgm:t>
        <a:bodyPr/>
        <a:lstStyle/>
        <a:p>
          <a:endParaRPr lang="en-US"/>
        </a:p>
      </dgm:t>
    </dgm:pt>
    <dgm:pt modelId="{5E6703FD-C094-4ED9-B87D-E7386E20F8C8}" type="sibTrans" cxnId="{6DEF3D60-BE86-4979-933B-A68733E457EA}">
      <dgm:prSet/>
      <dgm:spPr/>
      <dgm:t>
        <a:bodyPr/>
        <a:lstStyle/>
        <a:p>
          <a:endParaRPr lang="en-US"/>
        </a:p>
      </dgm:t>
    </dgm:pt>
    <dgm:pt modelId="{F8E4D632-89B9-485B-9D55-E75CAEEA2F66}">
      <dgm:prSet custT="1"/>
      <dgm:spPr/>
      <dgm:t>
        <a:bodyPr/>
        <a:lstStyle/>
        <a:p>
          <a:r>
            <a:rPr lang="sk-SK" sz="1200" dirty="0"/>
            <a:t>MMSP by mali podporovať fyzické a duševné zdravie: Podporovať fyzickú aktivitu, poskytovať zdroje pre duševné zdravie a ponúkať príležitosti na rast</a:t>
          </a:r>
          <a:r>
            <a:rPr lang="en-US" sz="1200" dirty="0"/>
            <a:t>.</a:t>
          </a:r>
          <a:endParaRPr lang="it-IT" sz="1200" dirty="0"/>
        </a:p>
      </dgm:t>
    </dgm:pt>
    <dgm:pt modelId="{96737EF5-0619-49D0-B8E1-75123EE56EE2}" type="sibTrans" cxnId="{87F681E2-CBF6-4C75-9FF1-D7748972B448}">
      <dgm:prSet/>
      <dgm:spPr/>
      <dgm:t>
        <a:bodyPr/>
        <a:lstStyle/>
        <a:p>
          <a:endParaRPr lang="it-IT"/>
        </a:p>
      </dgm:t>
    </dgm:pt>
    <dgm:pt modelId="{CD608029-67FD-4EFF-9B5D-26361C9311BC}" type="parTrans" cxnId="{87F681E2-CBF6-4C75-9FF1-D7748972B448}">
      <dgm:prSet/>
      <dgm:spPr/>
      <dgm:t>
        <a:bodyPr/>
        <a:lstStyle/>
        <a:p>
          <a:endParaRPr lang="it-IT"/>
        </a:p>
      </dgm:t>
    </dgm:pt>
    <dgm:pt modelId="{81975B3A-6524-4063-B758-1E539AADF5C3}">
      <dgm:prSet custT="1"/>
      <dgm:spPr/>
      <dgm:t>
        <a:bodyPr/>
        <a:lstStyle/>
        <a:p>
          <a:r>
            <a:rPr lang="sk-SK" sz="1200" dirty="0"/>
            <a:t>Podpora pozitívnej kultúry je v podnikaní veľmi dôležitá: Pestujte pozitívnu pracovnú kultúru, ktorá podporuje otvorenú komunikáciu, spoluprácu a uvedomelosť a ktorá podporuje pohodu zamestnancov</a:t>
          </a:r>
          <a:r>
            <a:rPr lang="en-US" sz="1200" dirty="0"/>
            <a:t>.</a:t>
          </a:r>
          <a:endParaRPr lang="it-IT" sz="1200" dirty="0"/>
        </a:p>
      </dgm:t>
    </dgm:pt>
    <dgm:pt modelId="{F64EA3FD-C185-43CD-BD8B-E5A3FF896FB2}" type="sibTrans" cxnId="{EF7DE7B5-79BD-495A-B7BD-A42FE6A02900}">
      <dgm:prSet/>
      <dgm:spPr/>
      <dgm:t>
        <a:bodyPr/>
        <a:lstStyle/>
        <a:p>
          <a:endParaRPr lang="it-IT"/>
        </a:p>
      </dgm:t>
    </dgm:pt>
    <dgm:pt modelId="{EF1819B5-6B6E-4F98-80A8-500D94D544E5}" type="parTrans" cxnId="{EF7DE7B5-79BD-495A-B7BD-A42FE6A02900}">
      <dgm:prSet/>
      <dgm:spPr/>
      <dgm:t>
        <a:bodyPr/>
        <a:lstStyle/>
        <a:p>
          <a:endParaRPr lang="it-IT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D2E2608-A724-4751-832D-971B9AFAA029}" srcId="{7991A607-7466-4457-87C8-C0CA40315A23}" destId="{A1A23D0E-BA54-4D05-BC9B-54BD17BE2F71}" srcOrd="1" destOrd="0" parTransId="{C7648A31-288C-4863-ADA7-E2180601E6F9}" sibTransId="{0D3D9427-51BD-4FB3-9289-2C58A4D4FD02}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D7C0872C-3BAC-4C76-BDE4-18E020D8E718}" srcId="{929949F9-6708-4738-9713-C14A3F26FEC8}" destId="{361EEB7D-5B21-408A-BB12-7E428E32B92C}" srcOrd="1" destOrd="0" parTransId="{C6E460BF-0736-4975-9F4F-3F64AC6B912E}" sibTransId="{C7EA2977-C538-4F39-9F09-A5A5010D2010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6DEF3D60-BE86-4979-933B-A68733E457EA}" srcId="{7991A607-7466-4457-87C8-C0CA40315A23}" destId="{C407FF7C-E8CA-4025-9865-1AC16E5893E6}" srcOrd="3" destOrd="0" parTransId="{0A0BD412-0594-4338-A943-36EE08DA498A}" sibTransId="{5E6703FD-C094-4ED9-B87D-E7386E20F8C8}"/>
    <dgm:cxn modelId="{E2E6E268-371F-49FD-A871-7394F1E0E2C9}" type="presOf" srcId="{6D4EC810-1C76-4157-9AFD-707580228B20}" destId="{61BF64C8-B481-4665-A533-2C338B5FE312}" srcOrd="0" destOrd="2" presId="urn:microsoft.com/office/officeart/2005/8/layout/chevron2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887D7177-C571-4062-882A-3CF833D4A2FB}" type="presOf" srcId="{C407FF7C-E8CA-4025-9865-1AC16E5893E6}" destId="{61BF64C8-B481-4665-A533-2C338B5FE312}" srcOrd="0" destOrd="3" presId="urn:microsoft.com/office/officeart/2005/8/layout/chevron2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CF0E377F-DE01-4352-A794-C70B6AF58F92}" srcId="{34A61327-4E4D-443A-94A3-4D33A6D7D0E3}" destId="{3BAEAC95-780E-44C4-83BE-F213D787D535}" srcOrd="0" destOrd="0" parTransId="{1649383F-2BB5-4083-BEE8-41519E22C6A0}" sibTransId="{BB8DC451-5478-44ED-BB25-BF779254048E}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5D1ECAB3-88EF-47BA-93AC-FD3A53176CAD}" type="presOf" srcId="{81975B3A-6524-4063-B758-1E539AADF5C3}" destId="{E4B98815-6EE4-43A6-9D35-F25F57806168}" srcOrd="0" destOrd="2" presId="urn:microsoft.com/office/officeart/2005/8/layout/chevron2"/>
    <dgm:cxn modelId="{EF7DE7B5-79BD-495A-B7BD-A42FE6A02900}" srcId="{34A61327-4E4D-443A-94A3-4D33A6D7D0E3}" destId="{81975B3A-6524-4063-B758-1E539AADF5C3}" srcOrd="2" destOrd="0" parTransId="{EF1819B5-6B6E-4F98-80A8-500D94D544E5}" sibTransId="{F64EA3FD-C185-43CD-BD8B-E5A3FF896FB2}"/>
    <dgm:cxn modelId="{040BDDB6-C9FF-4955-BCA6-009F9EB37307}" srcId="{7991A607-7466-4457-87C8-C0CA40315A23}" destId="{6D4EC810-1C76-4157-9AFD-707580228B20}" srcOrd="2" destOrd="0" parTransId="{43B40FE3-B483-4F35-AFDA-A1CFB00812D4}" sibTransId="{26DBF239-805D-4A8C-9A9D-9DCB49DBC00E}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CAFD6AD0-14D9-42BC-AE2B-4DCF6AF99C2E}" type="presOf" srcId="{F8E4D632-89B9-485B-9D55-E75CAEEA2F66}" destId="{E4B98815-6EE4-43A6-9D35-F25F57806168}" srcOrd="0" destOrd="1" presId="urn:microsoft.com/office/officeart/2005/8/layout/chevron2"/>
    <dgm:cxn modelId="{E3FBA5D5-A035-430F-B293-093AF19D1164}" type="presOf" srcId="{3BAEAC95-780E-44C4-83BE-F213D787D535}" destId="{E4B98815-6EE4-43A6-9D35-F25F57806168}" srcOrd="0" destOrd="0" presId="urn:microsoft.com/office/officeart/2005/8/layout/chevron2"/>
    <dgm:cxn modelId="{87F681E2-CBF6-4C75-9FF1-D7748972B448}" srcId="{34A61327-4E4D-443A-94A3-4D33A6D7D0E3}" destId="{F8E4D632-89B9-485B-9D55-E75CAEEA2F66}" srcOrd="1" destOrd="0" parTransId="{CD608029-67FD-4EFF-9B5D-26361C9311BC}" sibTransId="{96737EF5-0619-49D0-B8E1-75123EE56EE2}"/>
    <dgm:cxn modelId="{15D714E3-BDCA-412C-8581-F7B53CA742D5}" type="presOf" srcId="{A1A23D0E-BA54-4D05-BC9B-54BD17BE2F71}" destId="{61BF64C8-B481-4665-A533-2C338B5FE312}" srcOrd="0" destOrd="1" presId="urn:microsoft.com/office/officeart/2005/8/layout/chevron2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D8523FF8-2F0D-4D07-B4AF-6A97926EFCD7}" type="presOf" srcId="{361EEB7D-5B21-408A-BB12-7E428E32B92C}" destId="{EE001D36-7EA7-40EA-B3F8-70F5116F2BEF}" srcOrd="0" destOrd="1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40022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 err="1">
              <a:latin typeface="Calibri Light" panose="020F0302020204030204"/>
            </a:rPr>
            <a:t>Kapitola</a:t>
          </a:r>
          <a:r>
            <a:rPr lang="es-ES" sz="2200" kern="1200" dirty="0">
              <a:latin typeface="Calibri Light" panose="020F0302020204030204"/>
            </a:rPr>
            <a:t> 1</a:t>
          </a:r>
          <a:r>
            <a:rPr lang="es-ES" sz="2200" kern="1200" dirty="0"/>
            <a:t>: </a:t>
          </a:r>
          <a:r>
            <a:rPr lang="sk-SK" sz="2200" kern="1200" dirty="0"/>
            <a:t>Úvod do emocionálnej inteligencie a pohody</a:t>
          </a:r>
          <a:endParaRPr lang="es-E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Prehľad konceptu emocionálnej inteligencie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Prehľad konceptu pohody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Ako súvisí emocionálna inteligencia a pohoda</a:t>
          </a:r>
          <a:r>
            <a:rPr lang="en-US" sz="1700" kern="1200" dirty="0"/>
            <a:t>?</a:t>
          </a:r>
          <a:endParaRPr lang="es-ES" sz="1700" kern="1200" dirty="0"/>
        </a:p>
      </dsp:txBody>
      <dsp:txXfrm rot="5400000">
        <a:off x="1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Calibri Light" panose="020F0302020204030204"/>
            </a:rPr>
            <a:t>Kapitola 2</a:t>
          </a:r>
          <a:r>
            <a:rPr lang="es-ES" sz="2200" kern="1200" dirty="0"/>
            <a:t>: </a:t>
          </a:r>
          <a:r>
            <a:rPr lang="sk-SK" sz="2200" b="0" kern="1200" dirty="0"/>
            <a:t>Emocionálna inteligencia pre podnikateľov</a:t>
          </a:r>
          <a:endParaRPr lang="en-GB" sz="22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Ako rozvíjať emocionálnu inteligenciu</a:t>
          </a:r>
          <a:r>
            <a:rPr lang="en-GB" sz="1700" kern="1200" dirty="0"/>
            <a:t>?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Odporúčania pre podnikateľov</a:t>
          </a:r>
          <a:endParaRPr lang="es-ES" sz="17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 err="1">
              <a:latin typeface="Calibri Light" panose="020F0302020204030204"/>
            </a:rPr>
            <a:t>Kapitola</a:t>
          </a:r>
          <a:r>
            <a:rPr lang="es-ES" sz="2200" kern="1200" dirty="0">
              <a:latin typeface="Calibri Light" panose="020F0302020204030204"/>
            </a:rPr>
            <a:t> 3</a:t>
          </a:r>
          <a:r>
            <a:rPr lang="es-ES" sz="2200" kern="1200" dirty="0"/>
            <a:t>: </a:t>
          </a:r>
          <a:r>
            <a:rPr lang="sk-SK" sz="2200" kern="1200" dirty="0"/>
            <a:t>Pohoda (w</a:t>
          </a:r>
          <a:r>
            <a:rPr lang="en-GB" sz="2200" kern="1200" dirty="0"/>
            <a:t>ell-being</a:t>
          </a:r>
          <a:r>
            <a:rPr lang="sk-SK" sz="2200" kern="1200" dirty="0"/>
            <a:t>) v podniku</a:t>
          </a:r>
          <a:endParaRPr lang="es-E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Ako zlepšiť pohodu v biznis kontexte</a:t>
          </a:r>
          <a:r>
            <a:rPr lang="en-GB" sz="1700" kern="1200" dirty="0"/>
            <a:t>?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700" kern="1200" dirty="0"/>
            <a:t>Odporúčania pre podnikateľov</a:t>
          </a:r>
          <a:endParaRPr lang="es-ES" sz="170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8928" y="243910"/>
          <a:ext cx="1592859" cy="111500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latin typeface="Calibri Light" panose="020F0302020204030204"/>
            </a:rPr>
            <a:t>Kapitola 1</a:t>
          </a:r>
          <a:endParaRPr lang="es-ES" sz="2100" kern="1200" dirty="0"/>
        </a:p>
      </dsp:txBody>
      <dsp:txXfrm rot="-5400000">
        <a:off x="2" y="562482"/>
        <a:ext cx="1115001" cy="477858"/>
      </dsp:txXfrm>
    </dsp:sp>
    <dsp:sp modelId="{61BF64C8-B481-4665-A533-2C338B5FE312}">
      <dsp:nvSpPr>
        <dsp:cNvPr id="0" name=""/>
        <dsp:cNvSpPr/>
      </dsp:nvSpPr>
      <dsp:spPr>
        <a:xfrm rot="5400000">
          <a:off x="5069021" y="-3949038"/>
          <a:ext cx="1035358" cy="894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"/>
          </a:pPr>
          <a:r>
            <a:rPr lang="sk-SK" sz="1200" kern="1200" dirty="0"/>
            <a:t>Emočná inteligencia a pohoda sú dôležité pre celkové zdravie a šťastie</a:t>
          </a:r>
          <a:r>
            <a:rPr lang="en-US" sz="1200" kern="1200" dirty="0"/>
            <a:t>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"/>
          </a:pPr>
          <a:r>
            <a:rPr lang="sk-SK" sz="1200" kern="1200" dirty="0"/>
            <a:t>Rozvoj zručností v oblasti emocionálnej inteligencie môže zlepšiť pohodu</a:t>
          </a:r>
          <a:r>
            <a:rPr lang="en-US" sz="1200" kern="1200" dirty="0"/>
            <a:t>.</a:t>
          </a:r>
          <a:endParaRPr lang="it-IT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"/>
          </a:pPr>
          <a:r>
            <a:rPr lang="sk-SK" sz="1200" kern="1200" dirty="0"/>
            <a:t>Investícia do emocionálnej inteligencie a pohody je investíciou do seba</a:t>
          </a:r>
          <a:r>
            <a:rPr lang="en-US" sz="1200" kern="1200" dirty="0"/>
            <a:t>.</a:t>
          </a:r>
          <a:endParaRPr lang="it-IT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"/>
          </a:pPr>
          <a:r>
            <a:rPr lang="sk-SK" sz="1200" kern="1200" dirty="0"/>
            <a:t>Skontrolujte svoju úroveň emocionálneho kvocientu, aby ste zistili, v čom ste na tom dobre a v čom by ste sa mali zlepšiť</a:t>
          </a:r>
          <a:r>
            <a:rPr lang="it-IT" sz="1200" kern="1200" dirty="0"/>
            <a:t>.</a:t>
          </a:r>
        </a:p>
      </dsp:txBody>
      <dsp:txXfrm rot="-5400000">
        <a:off x="1115001" y="55524"/>
        <a:ext cx="8892856" cy="934274"/>
      </dsp:txXfrm>
    </dsp:sp>
    <dsp:sp modelId="{8B8D4138-9F8B-48F9-ADD4-2E3053B5D64B}">
      <dsp:nvSpPr>
        <dsp:cNvPr id="0" name=""/>
        <dsp:cNvSpPr/>
      </dsp:nvSpPr>
      <dsp:spPr>
        <a:xfrm rot="5400000">
          <a:off x="-238928" y="1642880"/>
          <a:ext cx="1592859" cy="111500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latin typeface="Calibri Light" panose="020F0302020204030204"/>
            </a:rPr>
            <a:t>Kapitola 2</a:t>
          </a:r>
          <a:endParaRPr lang="es-ES" sz="2100" kern="1200" dirty="0"/>
        </a:p>
      </dsp:txBody>
      <dsp:txXfrm rot="-5400000">
        <a:off x="2" y="1961452"/>
        <a:ext cx="1115001" cy="477858"/>
      </dsp:txXfrm>
    </dsp:sp>
    <dsp:sp modelId="{EE001D36-7EA7-40EA-B3F8-70F5116F2BEF}">
      <dsp:nvSpPr>
        <dsp:cNvPr id="0" name=""/>
        <dsp:cNvSpPr/>
      </dsp:nvSpPr>
      <dsp:spPr>
        <a:xfrm rot="5400000">
          <a:off x="5069021" y="-2550068"/>
          <a:ext cx="1035358" cy="894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 dirty="0"/>
            <a:t>Zlepšovanie emocionálnej inteligencie zahŕňa uvedomovanie si seba samého, reguláciu emócií, nácvik empatie, zlepšovanie sociálnych zručností, hľadanie motivácie a pravidelné precvičovanie a vyhľadávanie spätnej väzby. Dôslednou prácou na týchto zručnostiach môžu jednotlivci zlepšiť svoju emocionálnu inteligenciu a celkovú pohodu</a:t>
          </a:r>
          <a:r>
            <a:rPr lang="en-US" sz="1200" kern="1200" dirty="0"/>
            <a:t>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 dirty="0"/>
            <a:t>Na zlepšenie emocionálnej pohody v malých podnikoch by majitelia mali uprednostniť sebapoznanie, aktívne počúvanie, budovanie tímu, pozitívnu pracovnú kultúru, jasné stanovenie cieľov a starostlivosť o seba, pričom by mali poskytovať tréningy a podporovať spätnú väzbu.</a:t>
          </a:r>
          <a:endParaRPr lang="es-ES" sz="1200" kern="1200" dirty="0"/>
        </a:p>
      </dsp:txBody>
      <dsp:txXfrm rot="-5400000">
        <a:off x="1115001" y="1454494"/>
        <a:ext cx="8892856" cy="934274"/>
      </dsp:txXfrm>
    </dsp:sp>
    <dsp:sp modelId="{70F5F141-B73D-4673-BBE8-3D931F4008F2}">
      <dsp:nvSpPr>
        <dsp:cNvPr id="0" name=""/>
        <dsp:cNvSpPr/>
      </dsp:nvSpPr>
      <dsp:spPr>
        <a:xfrm rot="5400000">
          <a:off x="-238928" y="3041849"/>
          <a:ext cx="1592859" cy="111500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>
              <a:latin typeface="Calibri Light" panose="020F0302020204030204"/>
            </a:rPr>
            <a:t>Kapitola 3</a:t>
          </a:r>
          <a:endParaRPr lang="es-ES" sz="2100" kern="1200" dirty="0"/>
        </a:p>
      </dsp:txBody>
      <dsp:txXfrm rot="-5400000">
        <a:off x="2" y="3360421"/>
        <a:ext cx="1115001" cy="477858"/>
      </dsp:txXfrm>
    </dsp:sp>
    <dsp:sp modelId="{E4B98815-6EE4-43A6-9D35-F25F57806168}">
      <dsp:nvSpPr>
        <dsp:cNvPr id="0" name=""/>
        <dsp:cNvSpPr/>
      </dsp:nvSpPr>
      <dsp:spPr>
        <a:xfrm rot="5400000">
          <a:off x="5069021" y="-1151098"/>
          <a:ext cx="1035358" cy="89433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 dirty="0"/>
            <a:t>Malé podniky môžu podporovať pohodu zamestnancov zameraním sa na rovnováhu medzi pracovným a súkromným životom, fyzickú aktivitu, duševné zdravie, pozitívnu kultúru, uvedomelosť, rast, sociálne väzby, spätnú väzbu, bezpečnosť a zdravé návyky</a:t>
          </a:r>
          <a:r>
            <a:rPr lang="en-US" sz="1200" b="0" i="0" kern="1200" dirty="0"/>
            <a:t>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 dirty="0"/>
            <a:t>MMSP by mali podporovať fyzické a duševné zdravie: Podporovať fyzickú aktivitu, poskytovať zdroje pre duševné zdravie a ponúkať príležitosti na rast</a:t>
          </a:r>
          <a:r>
            <a:rPr lang="en-US" sz="1200" kern="1200" dirty="0"/>
            <a:t>.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200" kern="1200" dirty="0"/>
            <a:t>Podpora pozitívnej kultúry je v podnikaní veľmi dôležitá: Pestujte pozitívnu pracovnú kultúru, ktorá podporuje otvorenú komunikáciu, spoluprácu a uvedomelosť a ktorá podporuje pohodu zamestnancov</a:t>
          </a:r>
          <a:r>
            <a:rPr lang="en-US" sz="1200" kern="1200" dirty="0"/>
            <a:t>.</a:t>
          </a:r>
          <a:endParaRPr lang="it-IT" sz="1200" kern="1200" dirty="0"/>
        </a:p>
      </dsp:txBody>
      <dsp:txXfrm rot="-5400000">
        <a:off x="1115001" y="2853464"/>
        <a:ext cx="8892856" cy="934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ac.com/free-emotional-intelligence-test/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Emocionálna inteligencia a </a:t>
            </a:r>
            <a:r>
              <a:rPr lang="sk-SK" dirty="0" err="1"/>
              <a:t>well-being</a:t>
            </a:r>
            <a:r>
              <a:rPr lang="sk-SK" dirty="0"/>
              <a:t> v biznis kontexte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</a:t>
            </a:r>
            <a:r>
              <a:rPr lang="sk-SK" sz="1800" dirty="0" err="1">
                <a:latin typeface="+mn-lt"/>
              </a:rPr>
              <a:t>Resilience</a:t>
            </a:r>
            <a:r>
              <a:rPr lang="sk-SK" sz="1800" dirty="0">
                <a:latin typeface="+mn-lt"/>
              </a:rPr>
              <a:t> and </a:t>
            </a:r>
            <a:r>
              <a:rPr lang="sk-SK" sz="1800" dirty="0" err="1">
                <a:latin typeface="+mn-lt"/>
              </a:rPr>
              <a:t>Training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for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SMEs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</a:t>
            </a:r>
            <a:r>
              <a:rPr lang="sk-SK" sz="1800">
                <a:latin typeface="+mn-lt"/>
              </a:rPr>
              <a:t>+ 2021-1-SK01-KA220-VET-000034882</a:t>
            </a:r>
            <a:endParaRPr lang="sk-SK" sz="1800" dirty="0">
              <a:latin typeface="+mn-lt"/>
            </a:endParaRP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800" b="1" dirty="0">
                <a:latin typeface="+mn-lt"/>
              </a:rPr>
              <a:t>Autor</a:t>
            </a:r>
            <a:r>
              <a:rPr lang="es-ES" sz="1800" b="1" dirty="0">
                <a:latin typeface="+mn-lt"/>
              </a:rPr>
              <a:t>: IDP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Emocionálna</a:t>
            </a:r>
            <a:r>
              <a:rPr lang="en-US" sz="4000" b="1" dirty="0"/>
              <a:t> </a:t>
            </a:r>
            <a:r>
              <a:rPr lang="en-US" sz="4000" b="1" dirty="0" err="1"/>
              <a:t>inteligencia</a:t>
            </a:r>
            <a:r>
              <a:rPr lang="en-US" sz="4000" b="1" dirty="0"/>
              <a:t> pre </a:t>
            </a:r>
            <a:r>
              <a:rPr lang="en-US" sz="4000" b="1" dirty="0" err="1"/>
              <a:t>podnikateľov</a:t>
            </a:r>
            <a:br>
              <a:rPr lang="en-US" sz="4000" b="1" dirty="0"/>
            </a:b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rozvíjať</a:t>
            </a:r>
            <a:r>
              <a:rPr lang="en-US" sz="2800" dirty="0"/>
              <a:t> </a:t>
            </a:r>
            <a:r>
              <a:rPr lang="en-US" sz="2800" dirty="0" err="1"/>
              <a:t>emocionálnu</a:t>
            </a:r>
            <a:r>
              <a:rPr lang="en-US" sz="2800" dirty="0"/>
              <a:t> </a:t>
            </a:r>
            <a:r>
              <a:rPr lang="en-US" sz="2800" dirty="0" err="1"/>
              <a:t>inteligenciu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" name="Transparent circles">
            <a:extLst>
              <a:ext uri="{FF2B5EF4-FFF2-40B4-BE49-F238E27FC236}">
                <a16:creationId xmlns:a16="http://schemas.microsoft.com/office/drawing/2014/main" id="{26FAA85E-BFCC-A7BF-3E64-BC68FC735ABC}"/>
              </a:ext>
            </a:extLst>
          </p:cNvPr>
          <p:cNvGrpSpPr/>
          <p:nvPr/>
        </p:nvGrpSpPr>
        <p:grpSpPr>
          <a:xfrm>
            <a:off x="2307539" y="1825143"/>
            <a:ext cx="6057504" cy="2930973"/>
            <a:chOff x="1464022" y="1724429"/>
            <a:chExt cx="6057504" cy="2930973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756D588A-B0B9-B126-A97E-5B7FC515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515" y="2772907"/>
              <a:ext cx="590089" cy="58937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DB7BB53A-1233-DD47-70E7-DDFA97866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761" y="3352747"/>
              <a:ext cx="590089" cy="5901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A29168FF-B597-874A-4B64-6C91975F6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555" y="1960336"/>
              <a:ext cx="401039" cy="39953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DD461F2F-B222-B11E-FFBE-AA8B4FE9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290" y="3915113"/>
              <a:ext cx="434261" cy="432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8A2957F2-98F9-D955-CA60-A61792046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325" y="3973891"/>
              <a:ext cx="514152" cy="51470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8A739A8A-8F10-D37A-0FBC-9EAFA3A60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246" y="3884135"/>
              <a:ext cx="118651" cy="1167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79636465-E50D-FB01-517E-8832250E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027" y="3452829"/>
              <a:ext cx="117069" cy="1183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D261FF1D-2F26-7414-EE2D-DA5069B20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81" y="3753869"/>
              <a:ext cx="118651" cy="1175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211D5DD4-43A9-6B82-D123-D5EEC1AA1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064" y="2583069"/>
              <a:ext cx="117069" cy="1167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28F6902F-E9FF-7B86-B6E6-A48831EA3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329" y="3718126"/>
              <a:ext cx="71190" cy="714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7A84CF4B-F1EA-E27B-A6B7-D134E4F3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251" y="4583915"/>
              <a:ext cx="71981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3B30649F-2EF0-52E0-90D6-6A9D7C313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023" y="2073127"/>
              <a:ext cx="71190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72BD6587-9551-ECFB-2EFC-55985FDD4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890" y="2170032"/>
              <a:ext cx="71190" cy="71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86B386F4-8AE5-8F5E-1512-0F126E58E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022" y="4195501"/>
              <a:ext cx="71190" cy="71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63CFD404-B75B-7530-F815-77795E21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4" y="2831685"/>
              <a:ext cx="121815" cy="1199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966EDFBC-79EE-3295-F18F-A96CDBBCC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407" y="3308266"/>
              <a:ext cx="117860" cy="11755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A14F79AD-532F-A7D0-E620-0A1AA723E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608" y="1724429"/>
              <a:ext cx="118651" cy="1167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04EC5E9D-4ACA-84BC-3AC0-7449C6700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877" y="2205776"/>
              <a:ext cx="61698" cy="5957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5B174752-FE5D-45DA-43F2-D12E046AE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487" y="4054114"/>
              <a:ext cx="61200" cy="61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F100700E-57B8-A11D-E57F-C464C6818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619" y="3335272"/>
              <a:ext cx="60907" cy="627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0C7AF86C-A734-105E-489E-5282F3EF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289" y="2891258"/>
              <a:ext cx="551329" cy="5512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" name="Shape C">
            <a:extLst>
              <a:ext uri="{FF2B5EF4-FFF2-40B4-BE49-F238E27FC236}">
                <a16:creationId xmlns:a16="http://schemas.microsoft.com/office/drawing/2014/main" id="{B53E49DD-EF7B-FF54-D3B1-2B5813274808}"/>
              </a:ext>
            </a:extLst>
          </p:cNvPr>
          <p:cNvGrpSpPr/>
          <p:nvPr/>
        </p:nvGrpSpPr>
        <p:grpSpPr>
          <a:xfrm>
            <a:off x="3168941" y="3913361"/>
            <a:ext cx="1292500" cy="1173978"/>
            <a:chOff x="2325424" y="3812648"/>
            <a:chExt cx="1292500" cy="1173978"/>
          </a:xfrm>
        </p:grpSpPr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88658697-9E22-5558-BCA7-263FC361A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5424" y="3812648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73">
              <a:extLst>
                <a:ext uri="{FF2B5EF4-FFF2-40B4-BE49-F238E27FC236}">
                  <a16:creationId xmlns:a16="http://schemas.microsoft.com/office/drawing/2014/main" id="{82F64FBE-989B-F251-3A0E-06F1A1945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534" y="401161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Shape D">
            <a:extLst>
              <a:ext uri="{FF2B5EF4-FFF2-40B4-BE49-F238E27FC236}">
                <a16:creationId xmlns:a16="http://schemas.microsoft.com/office/drawing/2014/main" id="{CE5EBF3A-0BCB-234B-2E04-63F4823C3137}"/>
              </a:ext>
            </a:extLst>
          </p:cNvPr>
          <p:cNvGrpSpPr/>
          <p:nvPr/>
        </p:nvGrpSpPr>
        <p:grpSpPr>
          <a:xfrm>
            <a:off x="5285667" y="3267593"/>
            <a:ext cx="1292500" cy="1173978"/>
            <a:chOff x="4442150" y="3166880"/>
            <a:chExt cx="1292500" cy="1173978"/>
          </a:xfrm>
        </p:grpSpPr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670D4CB0-AD6B-D40E-2BDD-21B107ACD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150" y="3166880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73">
              <a:extLst>
                <a:ext uri="{FF2B5EF4-FFF2-40B4-BE49-F238E27FC236}">
                  <a16:creationId xmlns:a16="http://schemas.microsoft.com/office/drawing/2014/main" id="{4343484E-A780-EF69-7F50-4D9F206A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247" y="3367081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7" name="Shape F">
            <a:extLst>
              <a:ext uri="{FF2B5EF4-FFF2-40B4-BE49-F238E27FC236}">
                <a16:creationId xmlns:a16="http://schemas.microsoft.com/office/drawing/2014/main" id="{CB195037-5BAA-32E9-E898-55F35D0FD032}"/>
              </a:ext>
            </a:extLst>
          </p:cNvPr>
          <p:cNvGrpSpPr/>
          <p:nvPr/>
        </p:nvGrpSpPr>
        <p:grpSpPr>
          <a:xfrm>
            <a:off x="6991070" y="3854582"/>
            <a:ext cx="1292500" cy="1173978"/>
            <a:chOff x="6147553" y="3753869"/>
            <a:chExt cx="1292500" cy="1173978"/>
          </a:xfrm>
        </p:grpSpPr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DB36649-1EF2-4E46-3273-461F0A113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7553" y="3753869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73">
              <a:extLst>
                <a:ext uri="{FF2B5EF4-FFF2-40B4-BE49-F238E27FC236}">
                  <a16:creationId xmlns:a16="http://schemas.microsoft.com/office/drawing/2014/main" id="{8F62F0A2-94DC-56F4-1632-033F2D7F6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5222" y="396398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Text">
            <a:extLst>
              <a:ext uri="{FF2B5EF4-FFF2-40B4-BE49-F238E27FC236}">
                <a16:creationId xmlns:a16="http://schemas.microsoft.com/office/drawing/2014/main" id="{8C93A893-3363-2420-39EA-DD4D2D89D741}"/>
              </a:ext>
            </a:extLst>
          </p:cNvPr>
          <p:cNvGrpSpPr/>
          <p:nvPr/>
        </p:nvGrpSpPr>
        <p:grpSpPr>
          <a:xfrm>
            <a:off x="283214" y="3719193"/>
            <a:ext cx="2193159" cy="2561520"/>
            <a:chOff x="5939837" y="1819293"/>
            <a:chExt cx="1529096" cy="2561520"/>
          </a:xfrm>
        </p:grpSpPr>
        <p:sp>
          <p:nvSpPr>
            <p:cNvPr id="44" name="TextBox 85">
              <a:extLst>
                <a:ext uri="{FF2B5EF4-FFF2-40B4-BE49-F238E27FC236}">
                  <a16:creationId xmlns:a16="http://schemas.microsoft.com/office/drawing/2014/main" id="{A895C11C-D03B-CB1E-BF76-91413F07C663}"/>
                </a:ext>
              </a:extLst>
            </p:cNvPr>
            <p:cNvSpPr txBox="1"/>
            <p:nvPr/>
          </p:nvSpPr>
          <p:spPr>
            <a:xfrm>
              <a:off x="5946187" y="2134044"/>
              <a:ext cx="152274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Zlepšite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komunikáciu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spoluprácu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schopnosť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riešiť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konflikty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Absolvujte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kurz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seminár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ich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precvičujte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osobných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profesionálnych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vzťahoch</a:t>
              </a:r>
              <a:r>
                <a:rPr lang="sk-SK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5" name="TextBox 87">
              <a:extLst>
                <a:ext uri="{FF2B5EF4-FFF2-40B4-BE49-F238E27FC236}">
                  <a16:creationId xmlns:a16="http://schemas.microsoft.com/office/drawing/2014/main" id="{E44AD96A-85A1-1D42-5A87-2D2485CAEA04}"/>
                </a:ext>
              </a:extLst>
            </p:cNvPr>
            <p:cNvSpPr txBox="1"/>
            <p:nvPr/>
          </p:nvSpPr>
          <p:spPr>
            <a:xfrm>
              <a:off x="5939837" y="1819293"/>
              <a:ext cx="15183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Sociálne</a:t>
              </a:r>
              <a:r>
                <a:rPr lang="en-US" sz="1600" b="1" dirty="0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zručnosti</a:t>
              </a:r>
              <a:endParaRPr lang="ru-RU" sz="1600" b="1" dirty="0">
                <a:solidFill>
                  <a:schemeClr val="accent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87E08597-7302-A444-5352-1D227064ECD3}"/>
              </a:ext>
            </a:extLst>
          </p:cNvPr>
          <p:cNvGrpSpPr/>
          <p:nvPr/>
        </p:nvGrpSpPr>
        <p:grpSpPr>
          <a:xfrm>
            <a:off x="3628132" y="4839345"/>
            <a:ext cx="3511264" cy="1484302"/>
            <a:chOff x="5939837" y="1819293"/>
            <a:chExt cx="1447780" cy="1484302"/>
          </a:xfrm>
        </p:grpSpPr>
        <p:sp>
          <p:nvSpPr>
            <p:cNvPr id="47" name="TextBox 93">
              <a:extLst>
                <a:ext uri="{FF2B5EF4-FFF2-40B4-BE49-F238E27FC236}">
                  <a16:creationId xmlns:a16="http://schemas.microsoft.com/office/drawing/2014/main" id="{463E1B91-8F42-25D2-FD97-B710EC2A6D8D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Pochopte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čo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vás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poháňa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stanovte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ciele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ktoré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súlade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s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vašimi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hodnotami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vášňami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Na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udržanie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motivácie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používajte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pozitívne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potvrdenia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vizualizáciu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95">
              <a:extLst>
                <a:ext uri="{FF2B5EF4-FFF2-40B4-BE49-F238E27FC236}">
                  <a16:creationId xmlns:a16="http://schemas.microsoft.com/office/drawing/2014/main" id="{F94D084C-FDB8-DB1C-82A9-BC7B2DD7833E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Motivácia</a:t>
              </a:r>
              <a:endParaRPr lang="ru-RU" sz="105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9" name="Text">
            <a:extLst>
              <a:ext uri="{FF2B5EF4-FFF2-40B4-BE49-F238E27FC236}">
                <a16:creationId xmlns:a16="http://schemas.microsoft.com/office/drawing/2014/main" id="{6FC23FDC-AD4D-02AB-42EA-63329E519426}"/>
              </a:ext>
            </a:extLst>
          </p:cNvPr>
          <p:cNvGrpSpPr/>
          <p:nvPr/>
        </p:nvGrpSpPr>
        <p:grpSpPr>
          <a:xfrm>
            <a:off x="8499893" y="3678501"/>
            <a:ext cx="2997013" cy="1915189"/>
            <a:chOff x="5939837" y="1819293"/>
            <a:chExt cx="1447780" cy="1915189"/>
          </a:xfrm>
        </p:grpSpPr>
        <p:sp>
          <p:nvSpPr>
            <p:cNvPr id="50" name="TextBox 97">
              <a:extLst>
                <a:ext uri="{FF2B5EF4-FFF2-40B4-BE49-F238E27FC236}">
                  <a16:creationId xmlns:a16="http://schemas.microsoft.com/office/drawing/2014/main" id="{70D2903D-7062-4682-8FC6-6778149107B3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Emocionálna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inteligencia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je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zručnosť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ktorá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dá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rozvíjať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praxou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Pravidelne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uvažujte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svojich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zručnostiach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oblasti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emocionálnej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inteligencie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pracujte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nich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vyhľadávajte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spätnú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väzbu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od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ostatných</a:t>
              </a:r>
              <a:r>
                <a:rPr lang="sk-SK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99">
              <a:extLst>
                <a:ext uri="{FF2B5EF4-FFF2-40B4-BE49-F238E27FC236}">
                  <a16:creationId xmlns:a16="http://schemas.microsoft.com/office/drawing/2014/main" id="{1F21FB9C-1E35-521E-7EC1-D5678B97C61B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Prax</a:t>
              </a:r>
              <a:endParaRPr lang="ru-RU" sz="105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52" name="Big letter">
            <a:extLst>
              <a:ext uri="{FF2B5EF4-FFF2-40B4-BE49-F238E27FC236}">
                <a16:creationId xmlns:a16="http://schemas.microsoft.com/office/drawing/2014/main" id="{341AE19B-B9CA-9263-420E-087FB49D4CA2}"/>
              </a:ext>
            </a:extLst>
          </p:cNvPr>
          <p:cNvSpPr txBox="1"/>
          <p:nvPr/>
        </p:nvSpPr>
        <p:spPr>
          <a:xfrm>
            <a:off x="4136319" y="436442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200" b="1" dirty="0">
              <a:solidFill>
                <a:schemeClr val="accent4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3" name="Big letter">
            <a:extLst>
              <a:ext uri="{FF2B5EF4-FFF2-40B4-BE49-F238E27FC236}">
                <a16:creationId xmlns:a16="http://schemas.microsoft.com/office/drawing/2014/main" id="{C81070A4-111C-137F-7988-D2DBABF91790}"/>
              </a:ext>
            </a:extLst>
          </p:cNvPr>
          <p:cNvSpPr txBox="1"/>
          <p:nvPr/>
        </p:nvSpPr>
        <p:spPr>
          <a:xfrm>
            <a:off x="6276464" y="371950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2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200" b="1" dirty="0">
              <a:solidFill>
                <a:schemeClr val="accent2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4" name="Big letter">
            <a:extLst>
              <a:ext uri="{FF2B5EF4-FFF2-40B4-BE49-F238E27FC236}">
                <a16:creationId xmlns:a16="http://schemas.microsoft.com/office/drawing/2014/main" id="{159A44FA-F350-4C3C-02EF-7C00B0D3EB20}"/>
              </a:ext>
            </a:extLst>
          </p:cNvPr>
          <p:cNvSpPr txBox="1"/>
          <p:nvPr/>
        </p:nvSpPr>
        <p:spPr>
          <a:xfrm>
            <a:off x="7971811" y="4297797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6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F</a:t>
            </a:r>
            <a:endParaRPr lang="ru-RU" sz="1200" b="1" dirty="0">
              <a:solidFill>
                <a:schemeClr val="accent6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55" name="Group 201">
            <a:extLst>
              <a:ext uri="{FF2B5EF4-FFF2-40B4-BE49-F238E27FC236}">
                <a16:creationId xmlns:a16="http://schemas.microsoft.com/office/drawing/2014/main" id="{23B443C9-CD6E-B74B-2427-F7B52923C548}"/>
              </a:ext>
            </a:extLst>
          </p:cNvPr>
          <p:cNvGrpSpPr/>
          <p:nvPr/>
        </p:nvGrpSpPr>
        <p:grpSpPr>
          <a:xfrm rot="21545399">
            <a:off x="3459713" y="4314647"/>
            <a:ext cx="434104" cy="294703"/>
            <a:chOff x="3221038" y="1938338"/>
            <a:chExt cx="563562" cy="382588"/>
          </a:xfrm>
          <a:solidFill>
            <a:schemeClr val="tx1"/>
          </a:solidFill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9398170C-0388-18FE-A881-7171F45C4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38" y="2011363"/>
              <a:ext cx="306387" cy="263525"/>
            </a:xfrm>
            <a:custGeom>
              <a:avLst/>
              <a:gdLst>
                <a:gd name="T0" fmla="*/ 0 w 114"/>
                <a:gd name="T1" fmla="*/ 43 h 99"/>
                <a:gd name="T2" fmla="*/ 57 w 114"/>
                <a:gd name="T3" fmla="*/ 0 h 99"/>
                <a:gd name="T4" fmla="*/ 114 w 114"/>
                <a:gd name="T5" fmla="*/ 43 h 99"/>
                <a:gd name="T6" fmla="*/ 57 w 114"/>
                <a:gd name="T7" fmla="*/ 86 h 99"/>
                <a:gd name="T8" fmla="*/ 33 w 114"/>
                <a:gd name="T9" fmla="*/ 82 h 99"/>
                <a:gd name="T10" fmla="*/ 7 w 114"/>
                <a:gd name="T11" fmla="*/ 99 h 99"/>
                <a:gd name="T12" fmla="*/ 5 w 114"/>
                <a:gd name="T13" fmla="*/ 98 h 99"/>
                <a:gd name="T14" fmla="*/ 18 w 114"/>
                <a:gd name="T15" fmla="*/ 74 h 99"/>
                <a:gd name="T16" fmla="*/ 0 w 114"/>
                <a:gd name="T17" fmla="*/ 4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99">
                  <a:moveTo>
                    <a:pt x="0" y="43"/>
                  </a:moveTo>
                  <a:cubicBezTo>
                    <a:pt x="0" y="19"/>
                    <a:pt x="25" y="0"/>
                    <a:pt x="57" y="0"/>
                  </a:cubicBezTo>
                  <a:cubicBezTo>
                    <a:pt x="88" y="0"/>
                    <a:pt x="114" y="19"/>
                    <a:pt x="114" y="43"/>
                  </a:cubicBezTo>
                  <a:cubicBezTo>
                    <a:pt x="114" y="66"/>
                    <a:pt x="88" y="86"/>
                    <a:pt x="57" y="86"/>
                  </a:cubicBezTo>
                  <a:cubicBezTo>
                    <a:pt x="49" y="86"/>
                    <a:pt x="41" y="84"/>
                    <a:pt x="33" y="82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6" y="66"/>
                    <a:pt x="0" y="55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85803A59-1FFA-3A2B-BDBD-0DDF7B74C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938338"/>
              <a:ext cx="385762" cy="382588"/>
            </a:xfrm>
            <a:custGeom>
              <a:avLst/>
              <a:gdLst>
                <a:gd name="T0" fmla="*/ 63 w 144"/>
                <a:gd name="T1" fmla="*/ 113 h 143"/>
                <a:gd name="T2" fmla="*/ 93 w 144"/>
                <a:gd name="T3" fmla="*/ 108 h 143"/>
                <a:gd name="T4" fmla="*/ 96 w 144"/>
                <a:gd name="T5" fmla="*/ 107 h 143"/>
                <a:gd name="T6" fmla="*/ 114 w 144"/>
                <a:gd name="T7" fmla="*/ 119 h 143"/>
                <a:gd name="T8" fmla="*/ 105 w 144"/>
                <a:gd name="T9" fmla="*/ 102 h 143"/>
                <a:gd name="T10" fmla="*/ 110 w 144"/>
                <a:gd name="T11" fmla="*/ 99 h 143"/>
                <a:gd name="T12" fmla="*/ 132 w 144"/>
                <a:gd name="T13" fmla="*/ 62 h 143"/>
                <a:gd name="T14" fmla="*/ 63 w 144"/>
                <a:gd name="T15" fmla="*/ 12 h 143"/>
                <a:gd name="T16" fmla="*/ 16 w 144"/>
                <a:gd name="T17" fmla="*/ 26 h 143"/>
                <a:gd name="T18" fmla="*/ 0 w 144"/>
                <a:gd name="T19" fmla="*/ 22 h 143"/>
                <a:gd name="T20" fmla="*/ 63 w 144"/>
                <a:gd name="T21" fmla="*/ 0 h 143"/>
                <a:gd name="T22" fmla="*/ 144 w 144"/>
                <a:gd name="T23" fmla="*/ 62 h 143"/>
                <a:gd name="T24" fmla="*/ 121 w 144"/>
                <a:gd name="T25" fmla="*/ 106 h 143"/>
                <a:gd name="T26" fmla="*/ 137 w 144"/>
                <a:gd name="T27" fmla="*/ 143 h 143"/>
                <a:gd name="T28" fmla="*/ 94 w 144"/>
                <a:gd name="T29" fmla="*/ 120 h 143"/>
                <a:gd name="T30" fmla="*/ 63 w 144"/>
                <a:gd name="T31" fmla="*/ 125 h 143"/>
                <a:gd name="T32" fmla="*/ 16 w 144"/>
                <a:gd name="T33" fmla="*/ 114 h 143"/>
                <a:gd name="T34" fmla="*/ 30 w 144"/>
                <a:gd name="T35" fmla="*/ 107 h 143"/>
                <a:gd name="T36" fmla="*/ 63 w 144"/>
                <a:gd name="T37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143">
                  <a:moveTo>
                    <a:pt x="63" y="113"/>
                  </a:moveTo>
                  <a:cubicBezTo>
                    <a:pt x="74" y="113"/>
                    <a:pt x="84" y="111"/>
                    <a:pt x="93" y="108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05" y="102"/>
                    <a:pt x="105" y="102"/>
                    <a:pt x="105" y="102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24" y="90"/>
                    <a:pt x="132" y="76"/>
                    <a:pt x="132" y="62"/>
                  </a:cubicBezTo>
                  <a:cubicBezTo>
                    <a:pt x="132" y="35"/>
                    <a:pt x="101" y="12"/>
                    <a:pt x="63" y="12"/>
                  </a:cubicBezTo>
                  <a:cubicBezTo>
                    <a:pt x="45" y="12"/>
                    <a:pt x="28" y="17"/>
                    <a:pt x="16" y="26"/>
                  </a:cubicBezTo>
                  <a:cubicBezTo>
                    <a:pt x="11" y="24"/>
                    <a:pt x="6" y="23"/>
                    <a:pt x="0" y="22"/>
                  </a:cubicBezTo>
                  <a:cubicBezTo>
                    <a:pt x="15" y="9"/>
                    <a:pt x="38" y="0"/>
                    <a:pt x="63" y="0"/>
                  </a:cubicBezTo>
                  <a:cubicBezTo>
                    <a:pt x="108" y="0"/>
                    <a:pt x="144" y="28"/>
                    <a:pt x="144" y="62"/>
                  </a:cubicBezTo>
                  <a:cubicBezTo>
                    <a:pt x="144" y="79"/>
                    <a:pt x="136" y="95"/>
                    <a:pt x="121" y="106"/>
                  </a:cubicBezTo>
                  <a:cubicBezTo>
                    <a:pt x="137" y="143"/>
                    <a:pt x="137" y="143"/>
                    <a:pt x="137" y="143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84" y="123"/>
                    <a:pt x="74" y="125"/>
                    <a:pt x="63" y="125"/>
                  </a:cubicBezTo>
                  <a:cubicBezTo>
                    <a:pt x="45" y="125"/>
                    <a:pt x="29" y="121"/>
                    <a:pt x="16" y="114"/>
                  </a:cubicBezTo>
                  <a:cubicBezTo>
                    <a:pt x="21" y="112"/>
                    <a:pt x="26" y="109"/>
                    <a:pt x="30" y="107"/>
                  </a:cubicBezTo>
                  <a:cubicBezTo>
                    <a:pt x="40" y="111"/>
                    <a:pt x="51" y="113"/>
                    <a:pt x="63" y="1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58" name="Immagine 57" descr="Immagine che contiene testo, dispositivo, calibro&#10;&#10;Descrizione generata automaticamente">
            <a:extLst>
              <a:ext uri="{FF2B5EF4-FFF2-40B4-BE49-F238E27FC236}">
                <a16:creationId xmlns:a16="http://schemas.microsoft.com/office/drawing/2014/main" id="{1A5FB759-9425-C83C-FEA2-BE6C8D78F8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639" y="3592833"/>
            <a:ext cx="476250" cy="533400"/>
          </a:xfrm>
          <a:prstGeom prst="rect">
            <a:avLst/>
          </a:prstGeom>
        </p:spPr>
      </p:pic>
      <p:pic>
        <p:nvPicPr>
          <p:cNvPr id="60" name="Immagine 59">
            <a:extLst>
              <a:ext uri="{FF2B5EF4-FFF2-40B4-BE49-F238E27FC236}">
                <a16:creationId xmlns:a16="http://schemas.microsoft.com/office/drawing/2014/main" id="{851944D2-E241-B043-D14F-012EF03ABD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352" y="4217268"/>
            <a:ext cx="438055" cy="4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9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Emocionálna</a:t>
            </a:r>
            <a:r>
              <a:rPr lang="en-US" sz="4000" b="1" dirty="0"/>
              <a:t> </a:t>
            </a:r>
            <a:r>
              <a:rPr lang="en-US" sz="4000" b="1" dirty="0" err="1"/>
              <a:t>inteligencia</a:t>
            </a:r>
            <a:r>
              <a:rPr lang="en-US" sz="4000" b="1" dirty="0"/>
              <a:t> pre </a:t>
            </a:r>
            <a:r>
              <a:rPr lang="en-US" sz="4000" b="1" dirty="0" err="1"/>
              <a:t>podnikateľov</a:t>
            </a:r>
            <a:br>
              <a:rPr lang="en-US" sz="4000" b="1" dirty="0"/>
            </a:br>
            <a:r>
              <a:rPr lang="en-US" sz="2800" dirty="0" err="1"/>
              <a:t>Odporúčania</a:t>
            </a:r>
            <a:r>
              <a:rPr lang="en-US" sz="2800" dirty="0"/>
              <a:t> pre </a:t>
            </a:r>
            <a:r>
              <a:rPr lang="en-US" sz="2800" dirty="0" err="1"/>
              <a:t>podnikateľov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Uprednostnite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sebauvedomenie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pochopeniu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vlastných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emócií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spúšťačov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správania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Pomôže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efektívnejšie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it-IT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Cvičte si aktívne počúvanie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praktizovať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aktívne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počúvanie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zákazníkov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Pomôže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perspektívy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ostatných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vybudovať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budovanie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tímu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Pravidelné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zamerané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budovanie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tímu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majiteľom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malých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pomôcť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zlepšiť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zručnosti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vybudovať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pozitívnu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pozitívnu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pracovnú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Pozitívna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pracovná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nevyhnutná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emocionálnu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pohodu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láskavosti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podpory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otvorenej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komunikácie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Emotional intelligence for entrepreneurs</a:t>
            </a:r>
            <a:br>
              <a:rPr lang="en-US" sz="4000" b="1" dirty="0"/>
            </a:br>
            <a:r>
              <a:rPr lang="en-US" sz="2800" dirty="0"/>
              <a:t>Recommendations for entrepreneurs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jasné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ciele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stanoviť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merateľné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ciele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pomôže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zostať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motivovaní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sústrediť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dôležité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Zdôrazňujte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starostlivosť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malých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často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veľa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povinností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zažívať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vysokú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mieru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uprednostniť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starostlivosť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uistiť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starajú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fyzické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emocionálne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duševné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zdravie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Poskytujte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zúčastňovať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účasti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školeniach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emocionálnej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inteligencii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pohode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rozvíjali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dôležité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zručnosti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spätnú</a:t>
            </a: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u="sng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väzbu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Majitelia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MSP 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usilovať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to, aby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získali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spätnú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väzbu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zákazníkov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o, aby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poskytovali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oni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konštruktívnu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podpornú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spätnú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väzbu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2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Pohoda</a:t>
            </a:r>
            <a:r>
              <a:rPr lang="en-US" sz="4000" b="1" dirty="0"/>
              <a:t> (well-being) v </a:t>
            </a:r>
            <a:r>
              <a:rPr lang="en-US" sz="4000" b="1" dirty="0" err="1"/>
              <a:t>podniku</a:t>
            </a:r>
            <a:br>
              <a:rPr lang="en-US" sz="4000" b="1" dirty="0"/>
            </a:br>
            <a:r>
              <a:rPr lang="pl-PL" sz="2800" dirty="0"/>
              <a:t>Ako zlepšiť pohodu v biznis kontexte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nector 01">
            <a:extLst>
              <a:ext uri="{FF2B5EF4-FFF2-40B4-BE49-F238E27FC236}">
                <a16:creationId xmlns:a16="http://schemas.microsoft.com/office/drawing/2014/main" id="{BB032999-4628-D4EF-BF28-134A5972D715}"/>
              </a:ext>
            </a:extLst>
          </p:cNvPr>
          <p:cNvSpPr>
            <a:spLocks/>
          </p:cNvSpPr>
          <p:nvPr/>
        </p:nvSpPr>
        <p:spPr bwMode="auto">
          <a:xfrm>
            <a:off x="244613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8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8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nector 03">
            <a:extLst>
              <a:ext uri="{FF2B5EF4-FFF2-40B4-BE49-F238E27FC236}">
                <a16:creationId xmlns:a16="http://schemas.microsoft.com/office/drawing/2014/main" id="{05619D14-73DA-5AE2-B327-3DCF82AA2DB2}"/>
              </a:ext>
            </a:extLst>
          </p:cNvPr>
          <p:cNvSpPr>
            <a:spLocks/>
          </p:cNvSpPr>
          <p:nvPr/>
        </p:nvSpPr>
        <p:spPr bwMode="auto">
          <a:xfrm>
            <a:off x="596657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7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7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nnector 02">
            <a:extLst>
              <a:ext uri="{FF2B5EF4-FFF2-40B4-BE49-F238E27FC236}">
                <a16:creationId xmlns:a16="http://schemas.microsoft.com/office/drawing/2014/main" id="{3F288B24-DFFA-F577-4EB9-9DD2123389E3}"/>
              </a:ext>
            </a:extLst>
          </p:cNvPr>
          <p:cNvSpPr>
            <a:spLocks/>
          </p:cNvSpPr>
          <p:nvPr/>
        </p:nvSpPr>
        <p:spPr bwMode="auto">
          <a:xfrm>
            <a:off x="422921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nnector 04">
            <a:extLst>
              <a:ext uri="{FF2B5EF4-FFF2-40B4-BE49-F238E27FC236}">
                <a16:creationId xmlns:a16="http://schemas.microsoft.com/office/drawing/2014/main" id="{04B2934F-2366-E8FF-032D-5D41DD425D53}"/>
              </a:ext>
            </a:extLst>
          </p:cNvPr>
          <p:cNvSpPr>
            <a:spLocks/>
          </p:cNvSpPr>
          <p:nvPr/>
        </p:nvSpPr>
        <p:spPr bwMode="auto">
          <a:xfrm>
            <a:off x="774965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Connector">
            <a:extLst>
              <a:ext uri="{FF2B5EF4-FFF2-40B4-BE49-F238E27FC236}">
                <a16:creationId xmlns:a16="http://schemas.microsoft.com/office/drawing/2014/main" id="{FBD3610C-54EB-DF6E-2720-F97A67480A85}"/>
              </a:ext>
            </a:extLst>
          </p:cNvPr>
          <p:cNvSpPr>
            <a:spLocks/>
          </p:cNvSpPr>
          <p:nvPr/>
        </p:nvSpPr>
        <p:spPr bwMode="auto">
          <a:xfrm>
            <a:off x="3179768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Connector">
            <a:extLst>
              <a:ext uri="{FF2B5EF4-FFF2-40B4-BE49-F238E27FC236}">
                <a16:creationId xmlns:a16="http://schemas.microsoft.com/office/drawing/2014/main" id="{EAFE1F43-C994-AB4B-7EA2-24C203542E68}"/>
              </a:ext>
            </a:extLst>
          </p:cNvPr>
          <p:cNvSpPr>
            <a:spLocks/>
          </p:cNvSpPr>
          <p:nvPr/>
        </p:nvSpPr>
        <p:spPr bwMode="auto">
          <a:xfrm>
            <a:off x="4941746" y="3843622"/>
            <a:ext cx="544420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nector">
            <a:extLst>
              <a:ext uri="{FF2B5EF4-FFF2-40B4-BE49-F238E27FC236}">
                <a16:creationId xmlns:a16="http://schemas.microsoft.com/office/drawing/2014/main" id="{1C19A4E0-52B0-FCDC-7B0A-5F7000715F3A}"/>
              </a:ext>
            </a:extLst>
          </p:cNvPr>
          <p:cNvSpPr>
            <a:spLocks/>
          </p:cNvSpPr>
          <p:nvPr/>
        </p:nvSpPr>
        <p:spPr bwMode="auto">
          <a:xfrm>
            <a:off x="6703022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nector">
            <a:extLst>
              <a:ext uri="{FF2B5EF4-FFF2-40B4-BE49-F238E27FC236}">
                <a16:creationId xmlns:a16="http://schemas.microsoft.com/office/drawing/2014/main" id="{41215D68-4822-2EB5-497C-DCD1103DD440}"/>
              </a:ext>
            </a:extLst>
          </p:cNvPr>
          <p:cNvSpPr>
            <a:spLocks/>
          </p:cNvSpPr>
          <p:nvPr/>
        </p:nvSpPr>
        <p:spPr bwMode="auto">
          <a:xfrm>
            <a:off x="8473181" y="3843622"/>
            <a:ext cx="440319" cy="270803"/>
          </a:xfrm>
          <a:custGeom>
            <a:avLst/>
            <a:gdLst>
              <a:gd name="T0" fmla="*/ 347 w 347"/>
              <a:gd name="T1" fmla="*/ 0 h 214"/>
              <a:gd name="T2" fmla="*/ 108 w 347"/>
              <a:gd name="T3" fmla="*/ 0 h 214"/>
              <a:gd name="T4" fmla="*/ 0 w 347"/>
              <a:gd name="T5" fmla="*/ 107 h 214"/>
              <a:gd name="T6" fmla="*/ 108 w 347"/>
              <a:gd name="T7" fmla="*/ 214 h 214"/>
              <a:gd name="T8" fmla="*/ 347 w 347"/>
              <a:gd name="T9" fmla="*/ 214 h 214"/>
              <a:gd name="T10" fmla="*/ 347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347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47" y="214"/>
                  <a:pt x="347" y="214"/>
                  <a:pt x="347" y="214"/>
                </a:cubicBezTo>
                <a:lnTo>
                  <a:pt x="347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Connector">
            <a:extLst>
              <a:ext uri="{FF2B5EF4-FFF2-40B4-BE49-F238E27FC236}">
                <a16:creationId xmlns:a16="http://schemas.microsoft.com/office/drawing/2014/main" id="{A0EAB463-00A5-9809-F200-BAF95F269D37}"/>
              </a:ext>
            </a:extLst>
          </p:cNvPr>
          <p:cNvSpPr>
            <a:spLocks/>
          </p:cNvSpPr>
          <p:nvPr/>
        </p:nvSpPr>
        <p:spPr bwMode="auto">
          <a:xfrm>
            <a:off x="1522593" y="3843622"/>
            <a:ext cx="441022" cy="270803"/>
          </a:xfrm>
          <a:custGeom>
            <a:avLst/>
            <a:gdLst>
              <a:gd name="T0" fmla="*/ 0 w 347"/>
              <a:gd name="T1" fmla="*/ 0 h 214"/>
              <a:gd name="T2" fmla="*/ 239 w 347"/>
              <a:gd name="T3" fmla="*/ 0 h 214"/>
              <a:gd name="T4" fmla="*/ 347 w 347"/>
              <a:gd name="T5" fmla="*/ 107 h 214"/>
              <a:gd name="T6" fmla="*/ 239 w 347"/>
              <a:gd name="T7" fmla="*/ 214 h 214"/>
              <a:gd name="T8" fmla="*/ 0 w 347"/>
              <a:gd name="T9" fmla="*/ 214 h 214"/>
              <a:gd name="T10" fmla="*/ 0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0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99" y="0"/>
                  <a:pt x="347" y="48"/>
                  <a:pt x="347" y="107"/>
                </a:cubicBezTo>
                <a:cubicBezTo>
                  <a:pt x="347" y="166"/>
                  <a:pt x="299" y="214"/>
                  <a:pt x="239" y="214"/>
                </a:cubicBezTo>
                <a:cubicBezTo>
                  <a:pt x="0" y="214"/>
                  <a:pt x="0" y="214"/>
                  <a:pt x="0" y="214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Shape 01">
            <a:extLst>
              <a:ext uri="{FF2B5EF4-FFF2-40B4-BE49-F238E27FC236}">
                <a16:creationId xmlns:a16="http://schemas.microsoft.com/office/drawing/2014/main" id="{09CEF500-82FF-2459-94AB-91F6E933FF85}"/>
              </a:ext>
            </a:extLst>
          </p:cNvPr>
          <p:cNvGrpSpPr/>
          <p:nvPr/>
        </p:nvGrpSpPr>
        <p:grpSpPr>
          <a:xfrm>
            <a:off x="1739940" y="3466608"/>
            <a:ext cx="1664911" cy="1024831"/>
            <a:chOff x="215939" y="2915529"/>
            <a:chExt cx="1664911" cy="1024831"/>
          </a:xfrm>
        </p:grpSpPr>
        <p:sp>
          <p:nvSpPr>
            <p:cNvPr id="19" name="Color circle">
              <a:extLst>
                <a:ext uri="{FF2B5EF4-FFF2-40B4-BE49-F238E27FC236}">
                  <a16:creationId xmlns:a16="http://schemas.microsoft.com/office/drawing/2014/main" id="{6C79D43B-1D7C-6F56-0E3E-8BE725298D5B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27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White shape">
              <a:extLst>
                <a:ext uri="{FF2B5EF4-FFF2-40B4-BE49-F238E27FC236}">
                  <a16:creationId xmlns:a16="http://schemas.microsoft.com/office/drawing/2014/main" id="{C2AE6900-E9A7-4641-FB18-61A3D6DA13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ttle circle">
              <a:extLst>
                <a:ext uri="{FF2B5EF4-FFF2-40B4-BE49-F238E27FC236}">
                  <a16:creationId xmlns:a16="http://schemas.microsoft.com/office/drawing/2014/main" id="{969159B8-C278-2295-5173-DAF55D8767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Little circle">
              <a:extLst>
                <a:ext uri="{FF2B5EF4-FFF2-40B4-BE49-F238E27FC236}">
                  <a16:creationId xmlns:a16="http://schemas.microsoft.com/office/drawing/2014/main" id="{424E0508-72F1-693B-5599-F16CEB8CD8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Shape 02">
            <a:extLst>
              <a:ext uri="{FF2B5EF4-FFF2-40B4-BE49-F238E27FC236}">
                <a16:creationId xmlns:a16="http://schemas.microsoft.com/office/drawing/2014/main" id="{C5D18D8F-024E-8766-693D-CA6F0D0DC416}"/>
              </a:ext>
            </a:extLst>
          </p:cNvPr>
          <p:cNvGrpSpPr/>
          <p:nvPr/>
        </p:nvGrpSpPr>
        <p:grpSpPr>
          <a:xfrm>
            <a:off x="3501215" y="3466608"/>
            <a:ext cx="1664911" cy="1024831"/>
            <a:chOff x="215939" y="2915529"/>
            <a:chExt cx="1664911" cy="1024831"/>
          </a:xfrm>
        </p:grpSpPr>
        <p:sp>
          <p:nvSpPr>
            <p:cNvPr id="24" name="Color circle">
              <a:extLst>
                <a:ext uri="{FF2B5EF4-FFF2-40B4-BE49-F238E27FC236}">
                  <a16:creationId xmlns:a16="http://schemas.microsoft.com/office/drawing/2014/main" id="{6F71819F-F33E-FE5C-E4C8-8579BE960CD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White shape">
              <a:extLst>
                <a:ext uri="{FF2B5EF4-FFF2-40B4-BE49-F238E27FC236}">
                  <a16:creationId xmlns:a16="http://schemas.microsoft.com/office/drawing/2014/main" id="{47EE5E08-559A-5BB5-72C5-A7D0C88D6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ttle circle">
              <a:extLst>
                <a:ext uri="{FF2B5EF4-FFF2-40B4-BE49-F238E27FC236}">
                  <a16:creationId xmlns:a16="http://schemas.microsoft.com/office/drawing/2014/main" id="{6DC5A36F-C967-F89C-4AF8-EE24D74630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Little circle">
              <a:extLst>
                <a:ext uri="{FF2B5EF4-FFF2-40B4-BE49-F238E27FC236}">
                  <a16:creationId xmlns:a16="http://schemas.microsoft.com/office/drawing/2014/main" id="{9DC92DB3-EC1C-29BC-A11B-A3F6A12B09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Shape 03">
            <a:extLst>
              <a:ext uri="{FF2B5EF4-FFF2-40B4-BE49-F238E27FC236}">
                <a16:creationId xmlns:a16="http://schemas.microsoft.com/office/drawing/2014/main" id="{0FD54E3B-0F16-6E54-0848-97226F3B2277}"/>
              </a:ext>
            </a:extLst>
          </p:cNvPr>
          <p:cNvGrpSpPr/>
          <p:nvPr/>
        </p:nvGrpSpPr>
        <p:grpSpPr>
          <a:xfrm>
            <a:off x="5261788" y="3466608"/>
            <a:ext cx="1664911" cy="1024831"/>
            <a:chOff x="215939" y="2915529"/>
            <a:chExt cx="1664911" cy="1024831"/>
          </a:xfrm>
        </p:grpSpPr>
        <p:sp>
          <p:nvSpPr>
            <p:cNvPr id="29" name="Color circle">
              <a:extLst>
                <a:ext uri="{FF2B5EF4-FFF2-40B4-BE49-F238E27FC236}">
                  <a16:creationId xmlns:a16="http://schemas.microsoft.com/office/drawing/2014/main" id="{1934426B-BF91-17F1-23B1-9E6365EEE197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White shape">
              <a:extLst>
                <a:ext uri="{FF2B5EF4-FFF2-40B4-BE49-F238E27FC236}">
                  <a16:creationId xmlns:a16="http://schemas.microsoft.com/office/drawing/2014/main" id="{C23897AF-CEB7-9F36-671B-E754029247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ttle circle">
              <a:extLst>
                <a:ext uri="{FF2B5EF4-FFF2-40B4-BE49-F238E27FC236}">
                  <a16:creationId xmlns:a16="http://schemas.microsoft.com/office/drawing/2014/main" id="{527E2E82-CCEB-E2B2-67B8-ED7E939DA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Little circle">
              <a:extLst>
                <a:ext uri="{FF2B5EF4-FFF2-40B4-BE49-F238E27FC236}">
                  <a16:creationId xmlns:a16="http://schemas.microsoft.com/office/drawing/2014/main" id="{130014E1-E5C7-DF9F-E90D-5614C6A508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Shape 04">
            <a:extLst>
              <a:ext uri="{FF2B5EF4-FFF2-40B4-BE49-F238E27FC236}">
                <a16:creationId xmlns:a16="http://schemas.microsoft.com/office/drawing/2014/main" id="{2CC9D070-7710-CEE8-D4FC-1C15D4AFB24B}"/>
              </a:ext>
            </a:extLst>
          </p:cNvPr>
          <p:cNvGrpSpPr/>
          <p:nvPr/>
        </p:nvGrpSpPr>
        <p:grpSpPr>
          <a:xfrm>
            <a:off x="7023062" y="3466608"/>
            <a:ext cx="1664911" cy="1024831"/>
            <a:chOff x="215939" y="2915529"/>
            <a:chExt cx="1664911" cy="1024831"/>
          </a:xfrm>
        </p:grpSpPr>
        <p:sp>
          <p:nvSpPr>
            <p:cNvPr id="34" name="Color circle">
              <a:extLst>
                <a:ext uri="{FF2B5EF4-FFF2-40B4-BE49-F238E27FC236}">
                  <a16:creationId xmlns:a16="http://schemas.microsoft.com/office/drawing/2014/main" id="{E1E113F5-13DD-7B3A-60CF-9C37AB84932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White shape">
              <a:extLst>
                <a:ext uri="{FF2B5EF4-FFF2-40B4-BE49-F238E27FC236}">
                  <a16:creationId xmlns:a16="http://schemas.microsoft.com/office/drawing/2014/main" id="{13DA6AA7-BAEB-EC15-8828-5914F60D9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ttle circle">
              <a:extLst>
                <a:ext uri="{FF2B5EF4-FFF2-40B4-BE49-F238E27FC236}">
                  <a16:creationId xmlns:a16="http://schemas.microsoft.com/office/drawing/2014/main" id="{514D30ED-8FC0-E0D7-F1E4-E95A2B3B2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Little circle">
              <a:extLst>
                <a:ext uri="{FF2B5EF4-FFF2-40B4-BE49-F238E27FC236}">
                  <a16:creationId xmlns:a16="http://schemas.microsoft.com/office/drawing/2014/main" id="{21F0E7BE-3DBB-868F-5F15-346E50CBA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Text">
            <a:extLst>
              <a:ext uri="{FF2B5EF4-FFF2-40B4-BE49-F238E27FC236}">
                <a16:creationId xmlns:a16="http://schemas.microsoft.com/office/drawing/2014/main" id="{34D4709F-A2F0-A433-70F8-6FAECAA99208}"/>
              </a:ext>
            </a:extLst>
          </p:cNvPr>
          <p:cNvGrpSpPr/>
          <p:nvPr/>
        </p:nvGrpSpPr>
        <p:grpSpPr>
          <a:xfrm>
            <a:off x="332155" y="1719299"/>
            <a:ext cx="4283066" cy="1743571"/>
            <a:chOff x="3025795" y="615538"/>
            <a:chExt cx="1447780" cy="1339135"/>
          </a:xfrm>
        </p:grpSpPr>
        <p:sp>
          <p:nvSpPr>
            <p:cNvPr id="43" name="TextBox 66">
              <a:extLst>
                <a:ext uri="{FF2B5EF4-FFF2-40B4-BE49-F238E27FC236}">
                  <a16:creationId xmlns:a16="http://schemas.microsoft.com/office/drawing/2014/main" id="{C6175606-199D-A53D-62F4-431B2BEE46AA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898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Podporujte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aby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robili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pravidelné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prestávky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odchádzali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z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práce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načas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odpojili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od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práce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keď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sú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práci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znížiť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stres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zlepšiť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celkovú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pohodu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9F858A74-FDBC-2B36-75F6-A8D752F81A98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449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Podporujte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zdravú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rovnováhu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medzi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pracovným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a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súkromným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životom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5" name="Line">
              <a:extLst>
                <a:ext uri="{FF2B5EF4-FFF2-40B4-BE49-F238E27FC236}">
                  <a16:creationId xmlns:a16="http://schemas.microsoft.com/office/drawing/2014/main" id="{41ACC496-031B-0FA1-66FE-E6D67111D2E6}"/>
                </a:ext>
              </a:extLst>
            </p:cNvPr>
            <p:cNvCxnSpPr/>
            <p:nvPr/>
          </p:nvCxnSpPr>
          <p:spPr>
            <a:xfrm>
              <a:off x="3484665" y="1056409"/>
              <a:ext cx="5039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62FCF163-F158-0CAA-9368-570976B18860}"/>
              </a:ext>
            </a:extLst>
          </p:cNvPr>
          <p:cNvGrpSpPr/>
          <p:nvPr/>
        </p:nvGrpSpPr>
        <p:grpSpPr>
          <a:xfrm>
            <a:off x="6593684" y="4850791"/>
            <a:ext cx="5369900" cy="1371393"/>
            <a:chOff x="3025795" y="615538"/>
            <a:chExt cx="1447780" cy="1061380"/>
          </a:xfrm>
        </p:grpSpPr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CE3E9609-A5BA-932D-BE9E-F2B847C9781B}"/>
                </a:ext>
              </a:extLst>
            </p:cNvPr>
            <p:cNvSpPr txBox="1"/>
            <p:nvPr/>
          </p:nvSpPr>
          <p:spPr>
            <a:xfrm>
              <a:off x="3032145" y="938493"/>
              <a:ext cx="1441430" cy="738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Vytvárajte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pozitívnu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pracovnú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kultúru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ktorá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podporuje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rešpekt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otvorenú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komunikáciu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spoluprácu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cítiť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ocenení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podporovaní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čo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zlepší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celkovú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pohodu</a:t>
              </a:r>
              <a:r>
                <a:rPr lang="sk-SK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78">
              <a:extLst>
                <a:ext uri="{FF2B5EF4-FFF2-40B4-BE49-F238E27FC236}">
                  <a16:creationId xmlns:a16="http://schemas.microsoft.com/office/drawing/2014/main" id="{ABBC99D3-CEA7-594A-EC2D-3D0F7607FD04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6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Kultivujte pozitívnu pracovnú kultúru</a:t>
              </a:r>
              <a:endParaRPr lang="ru-RU" sz="160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9" name="Line">
              <a:extLst>
                <a:ext uri="{FF2B5EF4-FFF2-40B4-BE49-F238E27FC236}">
                  <a16:creationId xmlns:a16="http://schemas.microsoft.com/office/drawing/2014/main" id="{CB4A8F29-056C-A5BF-60C4-E9C1DCB04247}"/>
                </a:ext>
              </a:extLst>
            </p:cNvPr>
            <p:cNvCxnSpPr/>
            <p:nvPr/>
          </p:nvCxnSpPr>
          <p:spPr>
            <a:xfrm>
              <a:off x="3481464" y="889465"/>
              <a:ext cx="503999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Text">
            <a:extLst>
              <a:ext uri="{FF2B5EF4-FFF2-40B4-BE49-F238E27FC236}">
                <a16:creationId xmlns:a16="http://schemas.microsoft.com/office/drawing/2014/main" id="{E959A44F-1228-487B-E90A-318194374F3A}"/>
              </a:ext>
            </a:extLst>
          </p:cNvPr>
          <p:cNvGrpSpPr/>
          <p:nvPr/>
        </p:nvGrpSpPr>
        <p:grpSpPr>
          <a:xfrm>
            <a:off x="1225681" y="4788711"/>
            <a:ext cx="5169195" cy="1648916"/>
            <a:chOff x="3025795" y="615538"/>
            <a:chExt cx="1448028" cy="1235234"/>
          </a:xfrm>
        </p:grpSpPr>
        <p:sp>
          <p:nvSpPr>
            <p:cNvPr id="51" name="TextBox 81">
              <a:extLst>
                <a:ext uri="{FF2B5EF4-FFF2-40B4-BE49-F238E27FC236}">
                  <a16:creationId xmlns:a16="http://schemas.microsoft.com/office/drawing/2014/main" id="{578F5BEE-C7C9-E35F-C88D-AA1949A6D110}"/>
                </a:ext>
              </a:extLst>
            </p:cNvPr>
            <p:cNvSpPr txBox="1"/>
            <p:nvPr/>
          </p:nvSpPr>
          <p:spPr>
            <a:xfrm>
              <a:off x="3032393" y="974639"/>
              <a:ext cx="1441430" cy="876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Povzbudzujte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aby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zaradili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fyzickú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aktivitu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do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svojho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denného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režimu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Môžete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urobiť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poskytnutím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členstva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telocvični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podporovaním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stretnutí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s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chôdzou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poskytovaním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príležitostí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tímové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športy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83">
              <a:extLst>
                <a:ext uri="{FF2B5EF4-FFF2-40B4-BE49-F238E27FC236}">
                  <a16:creationId xmlns:a16="http://schemas.microsoft.com/office/drawing/2014/main" id="{9C5BCA49-0B6C-4FB5-932D-F4B3B963E2C5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5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Podporujte fyzickú aktivitu</a:t>
              </a:r>
              <a:endParaRPr lang="ru-RU" sz="160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3" name="Line">
              <a:extLst>
                <a:ext uri="{FF2B5EF4-FFF2-40B4-BE49-F238E27FC236}">
                  <a16:creationId xmlns:a16="http://schemas.microsoft.com/office/drawing/2014/main" id="{27EA397F-1750-7F39-F65C-693C62A8DFF0}"/>
                </a:ext>
              </a:extLst>
            </p:cNvPr>
            <p:cNvCxnSpPr/>
            <p:nvPr/>
          </p:nvCxnSpPr>
          <p:spPr>
            <a:xfrm>
              <a:off x="3498560" y="898496"/>
              <a:ext cx="503999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Text">
            <a:extLst>
              <a:ext uri="{FF2B5EF4-FFF2-40B4-BE49-F238E27FC236}">
                <a16:creationId xmlns:a16="http://schemas.microsoft.com/office/drawing/2014/main" id="{C011A799-71A5-FEFE-3713-2733C5A6579F}"/>
              </a:ext>
            </a:extLst>
          </p:cNvPr>
          <p:cNvGrpSpPr/>
          <p:nvPr/>
        </p:nvGrpSpPr>
        <p:grpSpPr>
          <a:xfrm>
            <a:off x="4770183" y="1689763"/>
            <a:ext cx="5009674" cy="1579062"/>
            <a:chOff x="3026415" y="542936"/>
            <a:chExt cx="1528163" cy="1297384"/>
          </a:xfrm>
        </p:grpSpPr>
        <p:sp>
          <p:nvSpPr>
            <p:cNvPr id="55" name="TextBox 86">
              <a:extLst>
                <a:ext uri="{FF2B5EF4-FFF2-40B4-BE49-F238E27FC236}">
                  <a16:creationId xmlns:a16="http://schemas.microsoft.com/office/drawing/2014/main" id="{4DB8D3C5-ECE1-4171-EB8C-8A31E463496A}"/>
                </a:ext>
              </a:extLst>
            </p:cNvPr>
            <p:cNvSpPr txBox="1"/>
            <p:nvPr/>
          </p:nvSpPr>
          <p:spPr>
            <a:xfrm>
              <a:off x="3032145" y="1056409"/>
              <a:ext cx="1522433" cy="783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Poskytnite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prístup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k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zdrojom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duševného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zdravia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ako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je program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pomoci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(EAP)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poradenské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služby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ktorí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môžu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prežívať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stres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úzkosť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depresiu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id="{B9494E86-5C51-7B44-BD00-6AB7B307C531}"/>
                </a:ext>
              </a:extLst>
            </p:cNvPr>
            <p:cNvSpPr txBox="1"/>
            <p:nvPr/>
          </p:nvSpPr>
          <p:spPr>
            <a:xfrm>
              <a:off x="3026415" y="542936"/>
              <a:ext cx="1441430" cy="480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Poskytujte podporu v oblasti duševného zdravia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7" name="Line">
              <a:extLst>
                <a:ext uri="{FF2B5EF4-FFF2-40B4-BE49-F238E27FC236}">
                  <a16:creationId xmlns:a16="http://schemas.microsoft.com/office/drawing/2014/main" id="{B06D0B0F-7908-0357-319C-E8380C036427}"/>
                </a:ext>
              </a:extLst>
            </p:cNvPr>
            <p:cNvCxnSpPr/>
            <p:nvPr/>
          </p:nvCxnSpPr>
          <p:spPr>
            <a:xfrm>
              <a:off x="3488015" y="990385"/>
              <a:ext cx="503999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Number">
            <a:extLst>
              <a:ext uri="{FF2B5EF4-FFF2-40B4-BE49-F238E27FC236}">
                <a16:creationId xmlns:a16="http://schemas.microsoft.com/office/drawing/2014/main" id="{BC5D4158-F214-6D68-7260-D2FC21A97B9F}"/>
              </a:ext>
            </a:extLst>
          </p:cNvPr>
          <p:cNvSpPr txBox="1"/>
          <p:nvPr/>
        </p:nvSpPr>
        <p:spPr>
          <a:xfrm>
            <a:off x="2412145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01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Number">
            <a:extLst>
              <a:ext uri="{FF2B5EF4-FFF2-40B4-BE49-F238E27FC236}">
                <a16:creationId xmlns:a16="http://schemas.microsoft.com/office/drawing/2014/main" id="{2C2A9CD2-6FA3-EA84-B84D-BEA2D8804AB8}"/>
              </a:ext>
            </a:extLst>
          </p:cNvPr>
          <p:cNvSpPr txBox="1"/>
          <p:nvPr/>
        </p:nvSpPr>
        <p:spPr>
          <a:xfrm>
            <a:off x="5914839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03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0" name="Number">
            <a:extLst>
              <a:ext uri="{FF2B5EF4-FFF2-40B4-BE49-F238E27FC236}">
                <a16:creationId xmlns:a16="http://schemas.microsoft.com/office/drawing/2014/main" id="{C8EADC4D-B36F-B89C-A4DC-D111020F8C13}"/>
              </a:ext>
            </a:extLst>
          </p:cNvPr>
          <p:cNvSpPr txBox="1"/>
          <p:nvPr/>
        </p:nvSpPr>
        <p:spPr>
          <a:xfrm>
            <a:off x="4171922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02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1" name="Number">
            <a:extLst>
              <a:ext uri="{FF2B5EF4-FFF2-40B4-BE49-F238E27FC236}">
                <a16:creationId xmlns:a16="http://schemas.microsoft.com/office/drawing/2014/main" id="{D4B5ED3A-B59D-6726-90DD-DBF8E3DC5104}"/>
              </a:ext>
            </a:extLst>
          </p:cNvPr>
          <p:cNvSpPr txBox="1"/>
          <p:nvPr/>
        </p:nvSpPr>
        <p:spPr>
          <a:xfrm>
            <a:off x="7693120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04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62" name="Group 423">
            <a:extLst>
              <a:ext uri="{FF2B5EF4-FFF2-40B4-BE49-F238E27FC236}">
                <a16:creationId xmlns:a16="http://schemas.microsoft.com/office/drawing/2014/main" id="{84CABEBC-8343-DB4C-9C8D-C27288551EF7}"/>
              </a:ext>
            </a:extLst>
          </p:cNvPr>
          <p:cNvGrpSpPr/>
          <p:nvPr/>
        </p:nvGrpSpPr>
        <p:grpSpPr>
          <a:xfrm>
            <a:off x="7686102" y="3779011"/>
            <a:ext cx="400024" cy="400024"/>
            <a:chOff x="2437300" y="3542332"/>
            <a:chExt cx="400024" cy="400024"/>
          </a:xfrm>
          <a:solidFill>
            <a:schemeClr val="tx1"/>
          </a:solidFill>
        </p:grpSpPr>
        <p:sp>
          <p:nvSpPr>
            <p:cNvPr id="63" name="Freeform 82">
              <a:extLst>
                <a:ext uri="{FF2B5EF4-FFF2-40B4-BE49-F238E27FC236}">
                  <a16:creationId xmlns:a16="http://schemas.microsoft.com/office/drawing/2014/main" id="{BEBE697F-5673-B481-5172-19C255B2BA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7300" y="3542332"/>
              <a:ext cx="400024" cy="400024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83">
              <a:extLst>
                <a:ext uri="{FF2B5EF4-FFF2-40B4-BE49-F238E27FC236}">
                  <a16:creationId xmlns:a16="http://schemas.microsoft.com/office/drawing/2014/main" id="{87985CE4-B533-459D-0E90-B3E9190A8D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4265" y="3867103"/>
              <a:ext cx="38287" cy="38287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66" name="Immagine 65">
            <a:extLst>
              <a:ext uri="{FF2B5EF4-FFF2-40B4-BE49-F238E27FC236}">
                <a16:creationId xmlns:a16="http://schemas.microsoft.com/office/drawing/2014/main" id="{A6A4C9F5-E1AF-C2BA-AE6E-167CF61C7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28" y="3648345"/>
            <a:ext cx="621131" cy="621131"/>
          </a:xfrm>
          <a:prstGeom prst="rect">
            <a:avLst/>
          </a:prstGeom>
          <a:noFill/>
        </p:spPr>
      </p:pic>
      <p:pic>
        <p:nvPicPr>
          <p:cNvPr id="67" name="Immagine 66" descr="Immagine che contiene cielo notturno&#10;&#10;Descrizione generata automaticamente">
            <a:extLst>
              <a:ext uri="{FF2B5EF4-FFF2-40B4-BE49-F238E27FC236}">
                <a16:creationId xmlns:a16="http://schemas.microsoft.com/office/drawing/2014/main" id="{5E0C94CF-F928-70D7-15DF-E4DE9DE0A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08" y="3642256"/>
            <a:ext cx="731781" cy="731781"/>
          </a:xfrm>
          <a:prstGeom prst="rect">
            <a:avLst/>
          </a:prstGeom>
        </p:spPr>
      </p:pic>
      <p:grpSp>
        <p:nvGrpSpPr>
          <p:cNvPr id="69" name="Group 299">
            <a:extLst>
              <a:ext uri="{FF2B5EF4-FFF2-40B4-BE49-F238E27FC236}">
                <a16:creationId xmlns:a16="http://schemas.microsoft.com/office/drawing/2014/main" id="{AECD2086-3F79-0AD2-1286-02CE12B60780}"/>
              </a:ext>
            </a:extLst>
          </p:cNvPr>
          <p:cNvGrpSpPr/>
          <p:nvPr/>
        </p:nvGrpSpPr>
        <p:grpSpPr>
          <a:xfrm>
            <a:off x="5843593" y="3702983"/>
            <a:ext cx="497148" cy="566493"/>
            <a:chOff x="4616451" y="1741488"/>
            <a:chExt cx="2959100" cy="3371850"/>
          </a:xfrm>
          <a:solidFill>
            <a:schemeClr val="tx1"/>
          </a:solidFill>
        </p:grpSpPr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A6DE7A2A-8B8F-0FE2-05F5-C80118969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FF133620-6A4D-3583-CCF2-95A7A859B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352130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Pohoda</a:t>
            </a:r>
            <a:r>
              <a:rPr lang="en-US" sz="4000" b="1" dirty="0"/>
              <a:t> (well-being) v </a:t>
            </a:r>
            <a:r>
              <a:rPr lang="en-US" sz="4000" b="1" dirty="0" err="1"/>
              <a:t>podniku</a:t>
            </a:r>
            <a:br>
              <a:rPr lang="en-US" sz="4000" b="1" dirty="0"/>
            </a:br>
            <a:r>
              <a:rPr lang="pl-PL" sz="2800" dirty="0"/>
              <a:t>Ako zlepšiť pohodu v biznis kontexte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nector 01">
            <a:extLst>
              <a:ext uri="{FF2B5EF4-FFF2-40B4-BE49-F238E27FC236}">
                <a16:creationId xmlns:a16="http://schemas.microsoft.com/office/drawing/2014/main" id="{BB032999-4628-D4EF-BF28-134A5972D715}"/>
              </a:ext>
            </a:extLst>
          </p:cNvPr>
          <p:cNvSpPr>
            <a:spLocks/>
          </p:cNvSpPr>
          <p:nvPr/>
        </p:nvSpPr>
        <p:spPr bwMode="auto">
          <a:xfrm>
            <a:off x="244613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8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8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nector 03">
            <a:extLst>
              <a:ext uri="{FF2B5EF4-FFF2-40B4-BE49-F238E27FC236}">
                <a16:creationId xmlns:a16="http://schemas.microsoft.com/office/drawing/2014/main" id="{05619D14-73DA-5AE2-B327-3DCF82AA2DB2}"/>
              </a:ext>
            </a:extLst>
          </p:cNvPr>
          <p:cNvSpPr>
            <a:spLocks/>
          </p:cNvSpPr>
          <p:nvPr/>
        </p:nvSpPr>
        <p:spPr bwMode="auto">
          <a:xfrm>
            <a:off x="596657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7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7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nnector 02">
            <a:extLst>
              <a:ext uri="{FF2B5EF4-FFF2-40B4-BE49-F238E27FC236}">
                <a16:creationId xmlns:a16="http://schemas.microsoft.com/office/drawing/2014/main" id="{3F288B24-DFFA-F577-4EB9-9DD2123389E3}"/>
              </a:ext>
            </a:extLst>
          </p:cNvPr>
          <p:cNvSpPr>
            <a:spLocks/>
          </p:cNvSpPr>
          <p:nvPr/>
        </p:nvSpPr>
        <p:spPr bwMode="auto">
          <a:xfrm>
            <a:off x="422921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nnector 04">
            <a:extLst>
              <a:ext uri="{FF2B5EF4-FFF2-40B4-BE49-F238E27FC236}">
                <a16:creationId xmlns:a16="http://schemas.microsoft.com/office/drawing/2014/main" id="{04B2934F-2366-E8FF-032D-5D41DD425D53}"/>
              </a:ext>
            </a:extLst>
          </p:cNvPr>
          <p:cNvSpPr>
            <a:spLocks/>
          </p:cNvSpPr>
          <p:nvPr/>
        </p:nvSpPr>
        <p:spPr bwMode="auto">
          <a:xfrm>
            <a:off x="774965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Connector">
            <a:extLst>
              <a:ext uri="{FF2B5EF4-FFF2-40B4-BE49-F238E27FC236}">
                <a16:creationId xmlns:a16="http://schemas.microsoft.com/office/drawing/2014/main" id="{FBD3610C-54EB-DF6E-2720-F97A67480A85}"/>
              </a:ext>
            </a:extLst>
          </p:cNvPr>
          <p:cNvSpPr>
            <a:spLocks/>
          </p:cNvSpPr>
          <p:nvPr/>
        </p:nvSpPr>
        <p:spPr bwMode="auto">
          <a:xfrm>
            <a:off x="3179768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Connector">
            <a:extLst>
              <a:ext uri="{FF2B5EF4-FFF2-40B4-BE49-F238E27FC236}">
                <a16:creationId xmlns:a16="http://schemas.microsoft.com/office/drawing/2014/main" id="{EAFE1F43-C994-AB4B-7EA2-24C203542E68}"/>
              </a:ext>
            </a:extLst>
          </p:cNvPr>
          <p:cNvSpPr>
            <a:spLocks/>
          </p:cNvSpPr>
          <p:nvPr/>
        </p:nvSpPr>
        <p:spPr bwMode="auto">
          <a:xfrm>
            <a:off x="4941746" y="3843622"/>
            <a:ext cx="544420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nector">
            <a:extLst>
              <a:ext uri="{FF2B5EF4-FFF2-40B4-BE49-F238E27FC236}">
                <a16:creationId xmlns:a16="http://schemas.microsoft.com/office/drawing/2014/main" id="{1C19A4E0-52B0-FCDC-7B0A-5F7000715F3A}"/>
              </a:ext>
            </a:extLst>
          </p:cNvPr>
          <p:cNvSpPr>
            <a:spLocks/>
          </p:cNvSpPr>
          <p:nvPr/>
        </p:nvSpPr>
        <p:spPr bwMode="auto">
          <a:xfrm>
            <a:off x="6703022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nector">
            <a:extLst>
              <a:ext uri="{FF2B5EF4-FFF2-40B4-BE49-F238E27FC236}">
                <a16:creationId xmlns:a16="http://schemas.microsoft.com/office/drawing/2014/main" id="{41215D68-4822-2EB5-497C-DCD1103DD440}"/>
              </a:ext>
            </a:extLst>
          </p:cNvPr>
          <p:cNvSpPr>
            <a:spLocks/>
          </p:cNvSpPr>
          <p:nvPr/>
        </p:nvSpPr>
        <p:spPr bwMode="auto">
          <a:xfrm>
            <a:off x="8473181" y="3843622"/>
            <a:ext cx="440319" cy="270803"/>
          </a:xfrm>
          <a:custGeom>
            <a:avLst/>
            <a:gdLst>
              <a:gd name="T0" fmla="*/ 347 w 347"/>
              <a:gd name="T1" fmla="*/ 0 h 214"/>
              <a:gd name="T2" fmla="*/ 108 w 347"/>
              <a:gd name="T3" fmla="*/ 0 h 214"/>
              <a:gd name="T4" fmla="*/ 0 w 347"/>
              <a:gd name="T5" fmla="*/ 107 h 214"/>
              <a:gd name="T6" fmla="*/ 108 w 347"/>
              <a:gd name="T7" fmla="*/ 214 h 214"/>
              <a:gd name="T8" fmla="*/ 347 w 347"/>
              <a:gd name="T9" fmla="*/ 214 h 214"/>
              <a:gd name="T10" fmla="*/ 347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347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47" y="214"/>
                  <a:pt x="347" y="214"/>
                  <a:pt x="347" y="214"/>
                </a:cubicBezTo>
                <a:lnTo>
                  <a:pt x="347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Connector">
            <a:extLst>
              <a:ext uri="{FF2B5EF4-FFF2-40B4-BE49-F238E27FC236}">
                <a16:creationId xmlns:a16="http://schemas.microsoft.com/office/drawing/2014/main" id="{A0EAB463-00A5-9809-F200-BAF95F269D37}"/>
              </a:ext>
            </a:extLst>
          </p:cNvPr>
          <p:cNvSpPr>
            <a:spLocks/>
          </p:cNvSpPr>
          <p:nvPr/>
        </p:nvSpPr>
        <p:spPr bwMode="auto">
          <a:xfrm>
            <a:off x="1522593" y="3843622"/>
            <a:ext cx="441022" cy="270803"/>
          </a:xfrm>
          <a:custGeom>
            <a:avLst/>
            <a:gdLst>
              <a:gd name="T0" fmla="*/ 0 w 347"/>
              <a:gd name="T1" fmla="*/ 0 h 214"/>
              <a:gd name="T2" fmla="*/ 239 w 347"/>
              <a:gd name="T3" fmla="*/ 0 h 214"/>
              <a:gd name="T4" fmla="*/ 347 w 347"/>
              <a:gd name="T5" fmla="*/ 107 h 214"/>
              <a:gd name="T6" fmla="*/ 239 w 347"/>
              <a:gd name="T7" fmla="*/ 214 h 214"/>
              <a:gd name="T8" fmla="*/ 0 w 347"/>
              <a:gd name="T9" fmla="*/ 214 h 214"/>
              <a:gd name="T10" fmla="*/ 0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0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99" y="0"/>
                  <a:pt x="347" y="48"/>
                  <a:pt x="347" y="107"/>
                </a:cubicBezTo>
                <a:cubicBezTo>
                  <a:pt x="347" y="166"/>
                  <a:pt x="299" y="214"/>
                  <a:pt x="239" y="214"/>
                </a:cubicBezTo>
                <a:cubicBezTo>
                  <a:pt x="0" y="214"/>
                  <a:pt x="0" y="214"/>
                  <a:pt x="0" y="214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Shape 01">
            <a:extLst>
              <a:ext uri="{FF2B5EF4-FFF2-40B4-BE49-F238E27FC236}">
                <a16:creationId xmlns:a16="http://schemas.microsoft.com/office/drawing/2014/main" id="{09CEF500-82FF-2459-94AB-91F6E933FF85}"/>
              </a:ext>
            </a:extLst>
          </p:cNvPr>
          <p:cNvGrpSpPr/>
          <p:nvPr/>
        </p:nvGrpSpPr>
        <p:grpSpPr>
          <a:xfrm>
            <a:off x="1739940" y="3466608"/>
            <a:ext cx="1664911" cy="1024831"/>
            <a:chOff x="215939" y="2915529"/>
            <a:chExt cx="1664911" cy="1024831"/>
          </a:xfrm>
        </p:grpSpPr>
        <p:sp>
          <p:nvSpPr>
            <p:cNvPr id="19" name="Color circle">
              <a:extLst>
                <a:ext uri="{FF2B5EF4-FFF2-40B4-BE49-F238E27FC236}">
                  <a16:creationId xmlns:a16="http://schemas.microsoft.com/office/drawing/2014/main" id="{6C79D43B-1D7C-6F56-0E3E-8BE725298D5B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27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White shape">
              <a:extLst>
                <a:ext uri="{FF2B5EF4-FFF2-40B4-BE49-F238E27FC236}">
                  <a16:creationId xmlns:a16="http://schemas.microsoft.com/office/drawing/2014/main" id="{C2AE6900-E9A7-4641-FB18-61A3D6DA13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ttle circle">
              <a:extLst>
                <a:ext uri="{FF2B5EF4-FFF2-40B4-BE49-F238E27FC236}">
                  <a16:creationId xmlns:a16="http://schemas.microsoft.com/office/drawing/2014/main" id="{969159B8-C278-2295-5173-DAF55D8767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Little circle">
              <a:extLst>
                <a:ext uri="{FF2B5EF4-FFF2-40B4-BE49-F238E27FC236}">
                  <a16:creationId xmlns:a16="http://schemas.microsoft.com/office/drawing/2014/main" id="{424E0508-72F1-693B-5599-F16CEB8CD8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Shape 02">
            <a:extLst>
              <a:ext uri="{FF2B5EF4-FFF2-40B4-BE49-F238E27FC236}">
                <a16:creationId xmlns:a16="http://schemas.microsoft.com/office/drawing/2014/main" id="{C5D18D8F-024E-8766-693D-CA6F0D0DC416}"/>
              </a:ext>
            </a:extLst>
          </p:cNvPr>
          <p:cNvGrpSpPr/>
          <p:nvPr/>
        </p:nvGrpSpPr>
        <p:grpSpPr>
          <a:xfrm>
            <a:off x="3501215" y="3466608"/>
            <a:ext cx="1664911" cy="1024831"/>
            <a:chOff x="215939" y="2915529"/>
            <a:chExt cx="1664911" cy="1024831"/>
          </a:xfrm>
        </p:grpSpPr>
        <p:sp>
          <p:nvSpPr>
            <p:cNvPr id="24" name="Color circle">
              <a:extLst>
                <a:ext uri="{FF2B5EF4-FFF2-40B4-BE49-F238E27FC236}">
                  <a16:creationId xmlns:a16="http://schemas.microsoft.com/office/drawing/2014/main" id="{6F71819F-F33E-FE5C-E4C8-8579BE960CD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White shape">
              <a:extLst>
                <a:ext uri="{FF2B5EF4-FFF2-40B4-BE49-F238E27FC236}">
                  <a16:creationId xmlns:a16="http://schemas.microsoft.com/office/drawing/2014/main" id="{47EE5E08-559A-5BB5-72C5-A7D0C88D6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ttle circle">
              <a:extLst>
                <a:ext uri="{FF2B5EF4-FFF2-40B4-BE49-F238E27FC236}">
                  <a16:creationId xmlns:a16="http://schemas.microsoft.com/office/drawing/2014/main" id="{6DC5A36F-C967-F89C-4AF8-EE24D74630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Little circle">
              <a:extLst>
                <a:ext uri="{FF2B5EF4-FFF2-40B4-BE49-F238E27FC236}">
                  <a16:creationId xmlns:a16="http://schemas.microsoft.com/office/drawing/2014/main" id="{9DC92DB3-EC1C-29BC-A11B-A3F6A12B09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Shape 03">
            <a:extLst>
              <a:ext uri="{FF2B5EF4-FFF2-40B4-BE49-F238E27FC236}">
                <a16:creationId xmlns:a16="http://schemas.microsoft.com/office/drawing/2014/main" id="{0FD54E3B-0F16-6E54-0848-97226F3B2277}"/>
              </a:ext>
            </a:extLst>
          </p:cNvPr>
          <p:cNvGrpSpPr/>
          <p:nvPr/>
        </p:nvGrpSpPr>
        <p:grpSpPr>
          <a:xfrm>
            <a:off x="5261788" y="3466608"/>
            <a:ext cx="1664911" cy="1024831"/>
            <a:chOff x="215939" y="2915529"/>
            <a:chExt cx="1664911" cy="1024831"/>
          </a:xfrm>
        </p:grpSpPr>
        <p:sp>
          <p:nvSpPr>
            <p:cNvPr id="29" name="Color circle">
              <a:extLst>
                <a:ext uri="{FF2B5EF4-FFF2-40B4-BE49-F238E27FC236}">
                  <a16:creationId xmlns:a16="http://schemas.microsoft.com/office/drawing/2014/main" id="{1934426B-BF91-17F1-23B1-9E6365EEE197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White shape">
              <a:extLst>
                <a:ext uri="{FF2B5EF4-FFF2-40B4-BE49-F238E27FC236}">
                  <a16:creationId xmlns:a16="http://schemas.microsoft.com/office/drawing/2014/main" id="{C23897AF-CEB7-9F36-671B-E754029247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ttle circle">
              <a:extLst>
                <a:ext uri="{FF2B5EF4-FFF2-40B4-BE49-F238E27FC236}">
                  <a16:creationId xmlns:a16="http://schemas.microsoft.com/office/drawing/2014/main" id="{527E2E82-CCEB-E2B2-67B8-ED7E939DA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Little circle">
              <a:extLst>
                <a:ext uri="{FF2B5EF4-FFF2-40B4-BE49-F238E27FC236}">
                  <a16:creationId xmlns:a16="http://schemas.microsoft.com/office/drawing/2014/main" id="{130014E1-E5C7-DF9F-E90D-5614C6A508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Shape 04">
            <a:extLst>
              <a:ext uri="{FF2B5EF4-FFF2-40B4-BE49-F238E27FC236}">
                <a16:creationId xmlns:a16="http://schemas.microsoft.com/office/drawing/2014/main" id="{2CC9D070-7710-CEE8-D4FC-1C15D4AFB24B}"/>
              </a:ext>
            </a:extLst>
          </p:cNvPr>
          <p:cNvGrpSpPr/>
          <p:nvPr/>
        </p:nvGrpSpPr>
        <p:grpSpPr>
          <a:xfrm>
            <a:off x="7023062" y="3466608"/>
            <a:ext cx="1664911" cy="1024831"/>
            <a:chOff x="215939" y="2915529"/>
            <a:chExt cx="1664911" cy="1024831"/>
          </a:xfrm>
        </p:grpSpPr>
        <p:sp>
          <p:nvSpPr>
            <p:cNvPr id="34" name="Color circle">
              <a:extLst>
                <a:ext uri="{FF2B5EF4-FFF2-40B4-BE49-F238E27FC236}">
                  <a16:creationId xmlns:a16="http://schemas.microsoft.com/office/drawing/2014/main" id="{E1E113F5-13DD-7B3A-60CF-9C37AB84932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White shape">
              <a:extLst>
                <a:ext uri="{FF2B5EF4-FFF2-40B4-BE49-F238E27FC236}">
                  <a16:creationId xmlns:a16="http://schemas.microsoft.com/office/drawing/2014/main" id="{13DA6AA7-BAEB-EC15-8828-5914F60D9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ttle circle">
              <a:extLst>
                <a:ext uri="{FF2B5EF4-FFF2-40B4-BE49-F238E27FC236}">
                  <a16:creationId xmlns:a16="http://schemas.microsoft.com/office/drawing/2014/main" id="{514D30ED-8FC0-E0D7-F1E4-E95A2B3B2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Little circle">
              <a:extLst>
                <a:ext uri="{FF2B5EF4-FFF2-40B4-BE49-F238E27FC236}">
                  <a16:creationId xmlns:a16="http://schemas.microsoft.com/office/drawing/2014/main" id="{21F0E7BE-3DBB-868F-5F15-346E50CBA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Text">
            <a:extLst>
              <a:ext uri="{FF2B5EF4-FFF2-40B4-BE49-F238E27FC236}">
                <a16:creationId xmlns:a16="http://schemas.microsoft.com/office/drawing/2014/main" id="{34D4709F-A2F0-A433-70F8-6FAECAA99208}"/>
              </a:ext>
            </a:extLst>
          </p:cNvPr>
          <p:cNvGrpSpPr/>
          <p:nvPr/>
        </p:nvGrpSpPr>
        <p:grpSpPr>
          <a:xfrm>
            <a:off x="481679" y="1901945"/>
            <a:ext cx="3734334" cy="1338416"/>
            <a:chOff x="3028888" y="478023"/>
            <a:chExt cx="1444687" cy="2014320"/>
          </a:xfrm>
        </p:grpSpPr>
        <p:sp>
          <p:nvSpPr>
            <p:cNvPr id="43" name="TextBox 66">
              <a:extLst>
                <a:ext uri="{FF2B5EF4-FFF2-40B4-BE49-F238E27FC236}">
                  <a16:creationId xmlns:a16="http://schemas.microsoft.com/office/drawing/2014/main" id="{C6175606-199D-A53D-62F4-431B2BEE46AA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1435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Podporujte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praktizovaní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techník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všímavosti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ako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je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meditácia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joga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im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udržať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koncentráciu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znížiť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stres</a:t>
              </a:r>
              <a:endParaRPr lang="it-IT" sz="14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9F858A74-FDBC-2B36-75F6-A8D752F81A98}"/>
                </a:ext>
              </a:extLst>
            </p:cNvPr>
            <p:cNvSpPr txBox="1"/>
            <p:nvPr/>
          </p:nvSpPr>
          <p:spPr>
            <a:xfrm>
              <a:off x="3028888" y="478023"/>
              <a:ext cx="1441430" cy="50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Podporujte</a:t>
              </a:r>
              <a:r>
                <a:rPr lang="en-US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všímavosť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5" name="Line">
              <a:extLst>
                <a:ext uri="{FF2B5EF4-FFF2-40B4-BE49-F238E27FC236}">
                  <a16:creationId xmlns:a16="http://schemas.microsoft.com/office/drawing/2014/main" id="{41ACC496-031B-0FA1-66FE-E6D67111D2E6}"/>
                </a:ext>
              </a:extLst>
            </p:cNvPr>
            <p:cNvCxnSpPr/>
            <p:nvPr/>
          </p:nvCxnSpPr>
          <p:spPr>
            <a:xfrm>
              <a:off x="3477783" y="1055583"/>
              <a:ext cx="5039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62FCF163-F158-0CAA-9368-570976B18860}"/>
              </a:ext>
            </a:extLst>
          </p:cNvPr>
          <p:cNvGrpSpPr/>
          <p:nvPr/>
        </p:nvGrpSpPr>
        <p:grpSpPr>
          <a:xfrm>
            <a:off x="6485966" y="4699176"/>
            <a:ext cx="4419928" cy="1319936"/>
            <a:chOff x="3032145" y="550261"/>
            <a:chExt cx="1441430" cy="1826216"/>
          </a:xfrm>
        </p:grpSpPr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CE3E9609-A5BA-932D-BE9E-F2B847C9781B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1320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Povzbudzujte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aby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poskytovali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prijímali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spätnú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väzbu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konštruktívnym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spôsobom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cítiť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vypočutí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ocenení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čo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zlepší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celkovú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pohodu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78">
              <a:extLst>
                <a:ext uri="{FF2B5EF4-FFF2-40B4-BE49-F238E27FC236}">
                  <a16:creationId xmlns:a16="http://schemas.microsoft.com/office/drawing/2014/main" id="{ABBC99D3-CEA7-594A-EC2D-3D0F7607FD04}"/>
                </a:ext>
              </a:extLst>
            </p:cNvPr>
            <p:cNvSpPr txBox="1"/>
            <p:nvPr/>
          </p:nvSpPr>
          <p:spPr>
            <a:xfrm>
              <a:off x="3032145" y="550261"/>
              <a:ext cx="1441430" cy="468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Podporujte spätnú väzbu</a:t>
              </a:r>
              <a:endParaRPr lang="ru-RU" sz="160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9" name="Line">
              <a:extLst>
                <a:ext uri="{FF2B5EF4-FFF2-40B4-BE49-F238E27FC236}">
                  <a16:creationId xmlns:a16="http://schemas.microsoft.com/office/drawing/2014/main" id="{CB4A8F29-056C-A5BF-60C4-E9C1DCB04247}"/>
                </a:ext>
              </a:extLst>
            </p:cNvPr>
            <p:cNvCxnSpPr/>
            <p:nvPr/>
          </p:nvCxnSpPr>
          <p:spPr>
            <a:xfrm>
              <a:off x="3488015" y="990385"/>
              <a:ext cx="503999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Text">
            <a:extLst>
              <a:ext uri="{FF2B5EF4-FFF2-40B4-BE49-F238E27FC236}">
                <a16:creationId xmlns:a16="http://schemas.microsoft.com/office/drawing/2014/main" id="{E959A44F-1228-487B-E90A-318194374F3A}"/>
              </a:ext>
            </a:extLst>
          </p:cNvPr>
          <p:cNvGrpSpPr/>
          <p:nvPr/>
        </p:nvGrpSpPr>
        <p:grpSpPr>
          <a:xfrm>
            <a:off x="1544277" y="4979446"/>
            <a:ext cx="4945714" cy="1363014"/>
            <a:chOff x="3032145" y="750089"/>
            <a:chExt cx="1448311" cy="1021059"/>
          </a:xfrm>
        </p:grpSpPr>
        <p:sp>
          <p:nvSpPr>
            <p:cNvPr id="51" name="TextBox 81">
              <a:extLst>
                <a:ext uri="{FF2B5EF4-FFF2-40B4-BE49-F238E27FC236}">
                  <a16:creationId xmlns:a16="http://schemas.microsoft.com/office/drawing/2014/main" id="{578F5BEE-C7C9-E35F-C88D-AA1949A6D110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714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Poskytnite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zamestnancom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príležitosti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získavanie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nových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zručností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prijímanie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nových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výziev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im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pomôže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cítiť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angažovaní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motivovaní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čo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zlepší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celkovú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pohodu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83">
              <a:extLst>
                <a:ext uri="{FF2B5EF4-FFF2-40B4-BE49-F238E27FC236}">
                  <a16:creationId xmlns:a16="http://schemas.microsoft.com/office/drawing/2014/main" id="{9C5BCA49-0B6C-4FB5-932D-F4B3B963E2C5}"/>
                </a:ext>
              </a:extLst>
            </p:cNvPr>
            <p:cNvSpPr txBox="1"/>
            <p:nvPr/>
          </p:nvSpPr>
          <p:spPr>
            <a:xfrm>
              <a:off x="3039026" y="750089"/>
              <a:ext cx="1441430" cy="25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Poskytujte</a:t>
              </a:r>
              <a:r>
                <a:rPr lang="en-US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príležitosti</a:t>
              </a:r>
              <a:r>
                <a:rPr lang="en-US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na</a:t>
              </a:r>
              <a:r>
                <a:rPr lang="en-US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en-US" sz="1600" b="1" dirty="0" err="1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rast</a:t>
              </a:r>
              <a:r>
                <a:rPr lang="en-US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a </a:t>
              </a:r>
              <a:r>
                <a:rPr lang="en-US" sz="1600" b="1" dirty="0" err="1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rozvoj</a:t>
              </a:r>
              <a:endParaRPr lang="ru-RU" sz="160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3" name="Line">
              <a:extLst>
                <a:ext uri="{FF2B5EF4-FFF2-40B4-BE49-F238E27FC236}">
                  <a16:creationId xmlns:a16="http://schemas.microsoft.com/office/drawing/2014/main" id="{27EA397F-1750-7F39-F65C-693C62A8DFF0}"/>
                </a:ext>
              </a:extLst>
            </p:cNvPr>
            <p:cNvCxnSpPr/>
            <p:nvPr/>
          </p:nvCxnSpPr>
          <p:spPr>
            <a:xfrm>
              <a:off x="3482683" y="1042241"/>
              <a:ext cx="503999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Text">
            <a:extLst>
              <a:ext uri="{FF2B5EF4-FFF2-40B4-BE49-F238E27FC236}">
                <a16:creationId xmlns:a16="http://schemas.microsoft.com/office/drawing/2014/main" id="{C011A799-71A5-FEFE-3713-2733C5A6579F}"/>
              </a:ext>
            </a:extLst>
          </p:cNvPr>
          <p:cNvGrpSpPr/>
          <p:nvPr/>
        </p:nvGrpSpPr>
        <p:grpSpPr>
          <a:xfrm>
            <a:off x="4365673" y="1923697"/>
            <a:ext cx="5632764" cy="1267780"/>
            <a:chOff x="3025795" y="615538"/>
            <a:chExt cx="1629497" cy="1041629"/>
          </a:xfrm>
        </p:grpSpPr>
        <p:sp>
          <p:nvSpPr>
            <p:cNvPr id="55" name="TextBox 86">
              <a:extLst>
                <a:ext uri="{FF2B5EF4-FFF2-40B4-BE49-F238E27FC236}">
                  <a16:creationId xmlns:a16="http://schemas.microsoft.com/office/drawing/2014/main" id="{4DB8D3C5-ECE1-4171-EB8C-8A31E463496A}"/>
                </a:ext>
              </a:extLst>
            </p:cNvPr>
            <p:cNvSpPr txBox="1"/>
            <p:nvPr/>
          </p:nvSpPr>
          <p:spPr>
            <a:xfrm>
              <a:off x="3058805" y="873257"/>
              <a:ext cx="1596487" cy="783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Podporujte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budovaní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sociálnych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kontaktov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kolegami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Môžete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to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dosiahnuť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organizovaním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aktivít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budovanie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tímu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povzbudzovaním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zamestnancov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k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spoločným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obedom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organizovaním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podujatí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po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práci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id="{B9494E86-5C51-7B44-BD00-6AB7B307C531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78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Podporujte vytváranie sociálnych väzieb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7" name="Line">
              <a:extLst>
                <a:ext uri="{FF2B5EF4-FFF2-40B4-BE49-F238E27FC236}">
                  <a16:creationId xmlns:a16="http://schemas.microsoft.com/office/drawing/2014/main" id="{B06D0B0F-7908-0357-319C-E8380C036427}"/>
                </a:ext>
              </a:extLst>
            </p:cNvPr>
            <p:cNvCxnSpPr/>
            <p:nvPr/>
          </p:nvCxnSpPr>
          <p:spPr>
            <a:xfrm>
              <a:off x="3479181" y="868901"/>
              <a:ext cx="503999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Number">
            <a:extLst>
              <a:ext uri="{FF2B5EF4-FFF2-40B4-BE49-F238E27FC236}">
                <a16:creationId xmlns:a16="http://schemas.microsoft.com/office/drawing/2014/main" id="{BC5D4158-F214-6D68-7260-D2FC21A97B9F}"/>
              </a:ext>
            </a:extLst>
          </p:cNvPr>
          <p:cNvSpPr txBox="1"/>
          <p:nvPr/>
        </p:nvSpPr>
        <p:spPr>
          <a:xfrm>
            <a:off x="2412145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05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Number">
            <a:extLst>
              <a:ext uri="{FF2B5EF4-FFF2-40B4-BE49-F238E27FC236}">
                <a16:creationId xmlns:a16="http://schemas.microsoft.com/office/drawing/2014/main" id="{2C2A9CD2-6FA3-EA84-B84D-BEA2D8804AB8}"/>
              </a:ext>
            </a:extLst>
          </p:cNvPr>
          <p:cNvSpPr txBox="1"/>
          <p:nvPr/>
        </p:nvSpPr>
        <p:spPr>
          <a:xfrm>
            <a:off x="5914839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07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0" name="Number">
            <a:extLst>
              <a:ext uri="{FF2B5EF4-FFF2-40B4-BE49-F238E27FC236}">
                <a16:creationId xmlns:a16="http://schemas.microsoft.com/office/drawing/2014/main" id="{C8EADC4D-B36F-B89C-A4DC-D111020F8C13}"/>
              </a:ext>
            </a:extLst>
          </p:cNvPr>
          <p:cNvSpPr txBox="1"/>
          <p:nvPr/>
        </p:nvSpPr>
        <p:spPr>
          <a:xfrm>
            <a:off x="4171922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06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1" name="Number">
            <a:extLst>
              <a:ext uri="{FF2B5EF4-FFF2-40B4-BE49-F238E27FC236}">
                <a16:creationId xmlns:a16="http://schemas.microsoft.com/office/drawing/2014/main" id="{D4B5ED3A-B59D-6726-90DD-DBF8E3DC5104}"/>
              </a:ext>
            </a:extLst>
          </p:cNvPr>
          <p:cNvSpPr txBox="1"/>
          <p:nvPr/>
        </p:nvSpPr>
        <p:spPr>
          <a:xfrm>
            <a:off x="7693120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08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0283BD6-BF01-7D52-A841-FC8E2A39E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30" y="3648784"/>
            <a:ext cx="498962" cy="603025"/>
          </a:xfrm>
          <a:prstGeom prst="rect">
            <a:avLst/>
          </a:prstGeom>
        </p:spPr>
      </p:pic>
      <p:grpSp>
        <p:nvGrpSpPr>
          <p:cNvPr id="12" name="Group 314">
            <a:extLst>
              <a:ext uri="{FF2B5EF4-FFF2-40B4-BE49-F238E27FC236}">
                <a16:creationId xmlns:a16="http://schemas.microsoft.com/office/drawing/2014/main" id="{9A4A240C-8695-9ACE-D65B-2D2E778BE954}"/>
              </a:ext>
            </a:extLst>
          </p:cNvPr>
          <p:cNvGrpSpPr/>
          <p:nvPr/>
        </p:nvGrpSpPr>
        <p:grpSpPr>
          <a:xfrm>
            <a:off x="4151363" y="3793232"/>
            <a:ext cx="361764" cy="329693"/>
            <a:chOff x="8205788" y="-103188"/>
            <a:chExt cx="1343025" cy="1223964"/>
          </a:xfrm>
          <a:solidFill>
            <a:schemeClr val="tx1"/>
          </a:solidFill>
        </p:grpSpPr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5E2E431E-9062-B813-3E3F-41C484F20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8338" y="868363"/>
              <a:ext cx="2524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5810EA89-041A-A822-B2DB-0A82BBCBC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698500"/>
              <a:ext cx="252413" cy="422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Rectangle 14">
              <a:extLst>
                <a:ext uri="{FF2B5EF4-FFF2-40B4-BE49-F238E27FC236}">
                  <a16:creationId xmlns:a16="http://schemas.microsoft.com/office/drawing/2014/main" id="{BC108CB0-E8FA-1C23-24AD-BD24CA3F1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438" y="530225"/>
              <a:ext cx="252413" cy="590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Rectangle 15">
              <a:extLst>
                <a:ext uri="{FF2B5EF4-FFF2-40B4-BE49-F238E27FC236}">
                  <a16:creationId xmlns:a16="http://schemas.microsoft.com/office/drawing/2014/main" id="{8ACC103A-F4EF-CECF-7D3A-C3901F3C6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988" y="361950"/>
              <a:ext cx="250825" cy="758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3B099C47-4E37-EB10-85FF-19143441B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5788" y="-103188"/>
              <a:ext cx="1343025" cy="801688"/>
            </a:xfrm>
            <a:custGeom>
              <a:avLst/>
              <a:gdLst>
                <a:gd name="T0" fmla="*/ 727 w 846"/>
                <a:gd name="T1" fmla="*/ 120 h 505"/>
                <a:gd name="T2" fmla="*/ 569 w 846"/>
                <a:gd name="T3" fmla="*/ 120 h 505"/>
                <a:gd name="T4" fmla="*/ 370 w 846"/>
                <a:gd name="T5" fmla="*/ 266 h 505"/>
                <a:gd name="T6" fmla="*/ 264 w 846"/>
                <a:gd name="T7" fmla="*/ 213 h 505"/>
                <a:gd name="T8" fmla="*/ 0 w 846"/>
                <a:gd name="T9" fmla="*/ 439 h 505"/>
                <a:gd name="T10" fmla="*/ 0 w 846"/>
                <a:gd name="T11" fmla="*/ 505 h 505"/>
                <a:gd name="T12" fmla="*/ 264 w 846"/>
                <a:gd name="T13" fmla="*/ 279 h 505"/>
                <a:gd name="T14" fmla="*/ 370 w 846"/>
                <a:gd name="T15" fmla="*/ 333 h 505"/>
                <a:gd name="T16" fmla="*/ 595 w 846"/>
                <a:gd name="T17" fmla="*/ 173 h 505"/>
                <a:gd name="T18" fmla="*/ 754 w 846"/>
                <a:gd name="T19" fmla="*/ 173 h 505"/>
                <a:gd name="T20" fmla="*/ 846 w 846"/>
                <a:gd name="T21" fmla="*/ 80 h 505"/>
                <a:gd name="T22" fmla="*/ 846 w 846"/>
                <a:gd name="T23" fmla="*/ 0 h 505"/>
                <a:gd name="T24" fmla="*/ 727 w 846"/>
                <a:gd name="T25" fmla="*/ 12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6" h="505">
                  <a:moveTo>
                    <a:pt x="727" y="120"/>
                  </a:moveTo>
                  <a:lnTo>
                    <a:pt x="569" y="120"/>
                  </a:lnTo>
                  <a:lnTo>
                    <a:pt x="370" y="266"/>
                  </a:lnTo>
                  <a:lnTo>
                    <a:pt x="264" y="213"/>
                  </a:lnTo>
                  <a:lnTo>
                    <a:pt x="0" y="439"/>
                  </a:lnTo>
                  <a:lnTo>
                    <a:pt x="0" y="505"/>
                  </a:lnTo>
                  <a:lnTo>
                    <a:pt x="264" y="279"/>
                  </a:lnTo>
                  <a:lnTo>
                    <a:pt x="370" y="333"/>
                  </a:lnTo>
                  <a:lnTo>
                    <a:pt x="595" y="173"/>
                  </a:lnTo>
                  <a:lnTo>
                    <a:pt x="754" y="173"/>
                  </a:lnTo>
                  <a:lnTo>
                    <a:pt x="846" y="80"/>
                  </a:lnTo>
                  <a:lnTo>
                    <a:pt x="846" y="0"/>
                  </a:lnTo>
                  <a:lnTo>
                    <a:pt x="727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8" name="Group 337">
            <a:extLst>
              <a:ext uri="{FF2B5EF4-FFF2-40B4-BE49-F238E27FC236}">
                <a16:creationId xmlns:a16="http://schemas.microsoft.com/office/drawing/2014/main" id="{B8750F34-1EEA-353E-603B-CEB864C7ACA2}"/>
              </a:ext>
            </a:extLst>
          </p:cNvPr>
          <p:cNvGrpSpPr/>
          <p:nvPr/>
        </p:nvGrpSpPr>
        <p:grpSpPr>
          <a:xfrm>
            <a:off x="5794894" y="3862897"/>
            <a:ext cx="629510" cy="278310"/>
            <a:chOff x="2865438" y="5287963"/>
            <a:chExt cx="754062" cy="333375"/>
          </a:xfrm>
          <a:solidFill>
            <a:schemeClr val="tx1"/>
          </a:solidFill>
        </p:grpSpPr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id="{877DD762-1650-06F6-5EB5-652D5C369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413" y="5508626"/>
              <a:ext cx="92075" cy="93663"/>
            </a:xfrm>
            <a:custGeom>
              <a:avLst/>
              <a:gdLst>
                <a:gd name="T0" fmla="*/ 23 w 24"/>
                <a:gd name="T1" fmla="*/ 7 h 24"/>
                <a:gd name="T2" fmla="*/ 24 w 24"/>
                <a:gd name="T3" fmla="*/ 3 h 24"/>
                <a:gd name="T4" fmla="*/ 22 w 24"/>
                <a:gd name="T5" fmla="*/ 1 h 24"/>
                <a:gd name="T6" fmla="*/ 20 w 24"/>
                <a:gd name="T7" fmla="*/ 0 h 24"/>
                <a:gd name="T8" fmla="*/ 16 w 24"/>
                <a:gd name="T9" fmla="*/ 2 h 24"/>
                <a:gd name="T10" fmla="*/ 0 w 24"/>
                <a:gd name="T11" fmla="*/ 22 h 24"/>
                <a:gd name="T12" fmla="*/ 8 w 24"/>
                <a:gd name="T13" fmla="*/ 24 h 24"/>
                <a:gd name="T14" fmla="*/ 8 w 24"/>
                <a:gd name="T15" fmla="*/ 24 h 24"/>
                <a:gd name="T16" fmla="*/ 21 w 24"/>
                <a:gd name="T17" fmla="*/ 9 h 24"/>
                <a:gd name="T18" fmla="*/ 23 w 24"/>
                <a:gd name="T19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23" y="7"/>
                  </a:moveTo>
                  <a:cubicBezTo>
                    <a:pt x="23" y="6"/>
                    <a:pt x="24" y="5"/>
                    <a:pt x="24" y="3"/>
                  </a:cubicBezTo>
                  <a:cubicBezTo>
                    <a:pt x="23" y="2"/>
                    <a:pt x="23" y="2"/>
                    <a:pt x="22" y="1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8" y="0"/>
                    <a:pt x="17" y="1"/>
                    <a:pt x="16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3"/>
                    <a:pt x="5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2" y="7"/>
                    <a:pt x="2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3" name="Freeform 32">
              <a:extLst>
                <a:ext uri="{FF2B5EF4-FFF2-40B4-BE49-F238E27FC236}">
                  <a16:creationId xmlns:a16="http://schemas.microsoft.com/office/drawing/2014/main" id="{095F3BEF-DE31-50FB-ED78-948B0BA4F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5" y="5505451"/>
              <a:ext cx="80962" cy="80963"/>
            </a:xfrm>
            <a:custGeom>
              <a:avLst/>
              <a:gdLst>
                <a:gd name="T0" fmla="*/ 21 w 21"/>
                <a:gd name="T1" fmla="*/ 4 h 21"/>
                <a:gd name="T2" fmla="*/ 19 w 21"/>
                <a:gd name="T3" fmla="*/ 1 h 21"/>
                <a:gd name="T4" fmla="*/ 17 w 21"/>
                <a:gd name="T5" fmla="*/ 0 h 21"/>
                <a:gd name="T6" fmla="*/ 13 w 21"/>
                <a:gd name="T7" fmla="*/ 2 h 21"/>
                <a:gd name="T8" fmla="*/ 0 w 21"/>
                <a:gd name="T9" fmla="*/ 18 h 21"/>
                <a:gd name="T10" fmla="*/ 8 w 21"/>
                <a:gd name="T11" fmla="*/ 21 h 21"/>
                <a:gd name="T12" fmla="*/ 20 w 21"/>
                <a:gd name="T13" fmla="*/ 7 h 21"/>
                <a:gd name="T14" fmla="*/ 21 w 21"/>
                <a:gd name="T1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4"/>
                  </a:moveTo>
                  <a:cubicBezTo>
                    <a:pt x="21" y="2"/>
                    <a:pt x="20" y="1"/>
                    <a:pt x="19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9"/>
                    <a:pt x="5" y="20"/>
                    <a:pt x="8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5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4" name="Freeform 33">
              <a:extLst>
                <a:ext uri="{FF2B5EF4-FFF2-40B4-BE49-F238E27FC236}">
                  <a16:creationId xmlns:a16="http://schemas.microsoft.com/office/drawing/2014/main" id="{A491B3D6-D09A-ADBC-8D7D-6CBACF08A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450" y="5548313"/>
              <a:ext cx="73025" cy="69850"/>
            </a:xfrm>
            <a:custGeom>
              <a:avLst/>
              <a:gdLst>
                <a:gd name="T0" fmla="*/ 14 w 19"/>
                <a:gd name="T1" fmla="*/ 0 h 18"/>
                <a:gd name="T2" fmla="*/ 13 w 19"/>
                <a:gd name="T3" fmla="*/ 0 h 18"/>
                <a:gd name="T4" fmla="*/ 0 w 19"/>
                <a:gd name="T5" fmla="*/ 16 h 18"/>
                <a:gd name="T6" fmla="*/ 9 w 19"/>
                <a:gd name="T7" fmla="*/ 18 h 18"/>
                <a:gd name="T8" fmla="*/ 17 w 19"/>
                <a:gd name="T9" fmla="*/ 8 h 18"/>
                <a:gd name="T10" fmla="*/ 17 w 19"/>
                <a:gd name="T11" fmla="*/ 7 h 18"/>
                <a:gd name="T12" fmla="*/ 18 w 19"/>
                <a:gd name="T13" fmla="*/ 6 h 18"/>
                <a:gd name="T14" fmla="*/ 17 w 19"/>
                <a:gd name="T15" fmla="*/ 1 h 18"/>
                <a:gd name="T16" fmla="*/ 14 w 19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8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16"/>
                    <a:pt x="6" y="17"/>
                    <a:pt x="9" y="1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2"/>
                    <a:pt x="17" y="1"/>
                  </a:cubicBezTo>
                  <a:cubicBezTo>
                    <a:pt x="16" y="0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5" name="Freeform 34">
              <a:extLst>
                <a:ext uri="{FF2B5EF4-FFF2-40B4-BE49-F238E27FC236}">
                  <a16:creationId xmlns:a16="http://schemas.microsoft.com/office/drawing/2014/main" id="{EC918618-CC6A-3265-4A04-BFAE854F9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038" y="5529263"/>
              <a:ext cx="41275" cy="38100"/>
            </a:xfrm>
            <a:custGeom>
              <a:avLst/>
              <a:gdLst>
                <a:gd name="T0" fmla="*/ 9 w 11"/>
                <a:gd name="T1" fmla="*/ 1 h 10"/>
                <a:gd name="T2" fmla="*/ 6 w 11"/>
                <a:gd name="T3" fmla="*/ 0 h 10"/>
                <a:gd name="T4" fmla="*/ 6 w 11"/>
                <a:gd name="T5" fmla="*/ 0 h 10"/>
                <a:gd name="T6" fmla="*/ 0 w 11"/>
                <a:gd name="T7" fmla="*/ 7 h 10"/>
                <a:gd name="T8" fmla="*/ 5 w 11"/>
                <a:gd name="T9" fmla="*/ 10 h 10"/>
                <a:gd name="T10" fmla="*/ 10 w 11"/>
                <a:gd name="T11" fmla="*/ 4 h 10"/>
                <a:gd name="T12" fmla="*/ 9 w 11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9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3" y="9"/>
                    <a:pt x="5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6" name="Freeform 35">
              <a:extLst>
                <a:ext uri="{FF2B5EF4-FFF2-40B4-BE49-F238E27FC236}">
                  <a16:creationId xmlns:a16="http://schemas.microsoft.com/office/drawing/2014/main" id="{A24A81B3-0676-E463-F1AC-FFAEBB1CD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663" y="5602288"/>
              <a:ext cx="15875" cy="19050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4 h 5"/>
                <a:gd name="T6" fmla="*/ 4 w 4"/>
                <a:gd name="T7" fmla="*/ 0 h 5"/>
                <a:gd name="T8" fmla="*/ 0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4" y="4"/>
                    <a:pt x="4" y="4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7" name="Freeform 36">
              <a:extLst>
                <a:ext uri="{FF2B5EF4-FFF2-40B4-BE49-F238E27FC236}">
                  <a16:creationId xmlns:a16="http://schemas.microsoft.com/office/drawing/2014/main" id="{6A4EFC4F-175F-C2C6-F20A-E8CA8EEDB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238" y="5294313"/>
              <a:ext cx="449262" cy="254000"/>
            </a:xfrm>
            <a:custGeom>
              <a:avLst/>
              <a:gdLst>
                <a:gd name="T0" fmla="*/ 117 w 118"/>
                <a:gd name="T1" fmla="*/ 9 h 65"/>
                <a:gd name="T2" fmla="*/ 101 w 118"/>
                <a:gd name="T3" fmla="*/ 0 h 65"/>
                <a:gd name="T4" fmla="*/ 85 w 118"/>
                <a:gd name="T5" fmla="*/ 10 h 65"/>
                <a:gd name="T6" fmla="*/ 85 w 118"/>
                <a:gd name="T7" fmla="*/ 13 h 65"/>
                <a:gd name="T8" fmla="*/ 63 w 118"/>
                <a:gd name="T9" fmla="*/ 21 h 65"/>
                <a:gd name="T10" fmla="*/ 62 w 118"/>
                <a:gd name="T11" fmla="*/ 20 h 65"/>
                <a:gd name="T12" fmla="*/ 36 w 118"/>
                <a:gd name="T13" fmla="*/ 7 h 65"/>
                <a:gd name="T14" fmla="*/ 36 w 118"/>
                <a:gd name="T15" fmla="*/ 7 h 65"/>
                <a:gd name="T16" fmla="*/ 30 w 118"/>
                <a:gd name="T17" fmla="*/ 5 h 65"/>
                <a:gd name="T18" fmla="*/ 25 w 118"/>
                <a:gd name="T19" fmla="*/ 7 h 65"/>
                <a:gd name="T20" fmla="*/ 25 w 118"/>
                <a:gd name="T21" fmla="*/ 7 h 65"/>
                <a:gd name="T22" fmla="*/ 7 w 118"/>
                <a:gd name="T23" fmla="*/ 17 h 65"/>
                <a:gd name="T24" fmla="*/ 3 w 118"/>
                <a:gd name="T25" fmla="*/ 29 h 65"/>
                <a:gd name="T26" fmla="*/ 2 w 118"/>
                <a:gd name="T27" fmla="*/ 39 h 65"/>
                <a:gd name="T28" fmla="*/ 3 w 118"/>
                <a:gd name="T29" fmla="*/ 40 h 65"/>
                <a:gd name="T30" fmla="*/ 8 w 118"/>
                <a:gd name="T31" fmla="*/ 38 h 65"/>
                <a:gd name="T32" fmla="*/ 21 w 118"/>
                <a:gd name="T33" fmla="*/ 20 h 65"/>
                <a:gd name="T34" fmla="*/ 22 w 118"/>
                <a:gd name="T35" fmla="*/ 18 h 65"/>
                <a:gd name="T36" fmla="*/ 24 w 118"/>
                <a:gd name="T37" fmla="*/ 19 h 65"/>
                <a:gd name="T38" fmla="*/ 28 w 118"/>
                <a:gd name="T39" fmla="*/ 21 h 65"/>
                <a:gd name="T40" fmla="*/ 34 w 118"/>
                <a:gd name="T41" fmla="*/ 24 h 65"/>
                <a:gd name="T42" fmla="*/ 34 w 118"/>
                <a:gd name="T43" fmla="*/ 24 h 65"/>
                <a:gd name="T44" fmla="*/ 46 w 118"/>
                <a:gd name="T45" fmla="*/ 34 h 65"/>
                <a:gd name="T46" fmla="*/ 58 w 118"/>
                <a:gd name="T47" fmla="*/ 46 h 65"/>
                <a:gd name="T48" fmla="*/ 58 w 118"/>
                <a:gd name="T49" fmla="*/ 46 h 65"/>
                <a:gd name="T50" fmla="*/ 58 w 118"/>
                <a:gd name="T51" fmla="*/ 46 h 65"/>
                <a:gd name="T52" fmla="*/ 59 w 118"/>
                <a:gd name="T53" fmla="*/ 65 h 65"/>
                <a:gd name="T54" fmla="*/ 86 w 118"/>
                <a:gd name="T55" fmla="*/ 52 h 65"/>
                <a:gd name="T56" fmla="*/ 102 w 118"/>
                <a:gd name="T57" fmla="*/ 58 h 65"/>
                <a:gd name="T58" fmla="*/ 118 w 118"/>
                <a:gd name="T59" fmla="*/ 49 h 65"/>
                <a:gd name="T60" fmla="*/ 117 w 118"/>
                <a:gd name="T61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" h="65">
                  <a:moveTo>
                    <a:pt x="117" y="9"/>
                  </a:moveTo>
                  <a:cubicBezTo>
                    <a:pt x="117" y="4"/>
                    <a:pt x="110" y="0"/>
                    <a:pt x="101" y="0"/>
                  </a:cubicBezTo>
                  <a:cubicBezTo>
                    <a:pt x="92" y="0"/>
                    <a:pt x="85" y="5"/>
                    <a:pt x="85" y="10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0" y="18"/>
                    <a:pt x="45" y="11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4" y="6"/>
                    <a:pt x="32" y="5"/>
                    <a:pt x="30" y="5"/>
                  </a:cubicBezTo>
                  <a:cubicBezTo>
                    <a:pt x="27" y="5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37"/>
                    <a:pt x="1" y="39"/>
                    <a:pt x="2" y="39"/>
                  </a:cubicBezTo>
                  <a:cubicBezTo>
                    <a:pt x="2" y="39"/>
                    <a:pt x="2" y="40"/>
                    <a:pt x="3" y="40"/>
                  </a:cubicBezTo>
                  <a:cubicBezTo>
                    <a:pt x="5" y="40"/>
                    <a:pt x="7" y="39"/>
                    <a:pt x="8" y="38"/>
                  </a:cubicBezTo>
                  <a:cubicBezTo>
                    <a:pt x="16" y="33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20"/>
                    <a:pt x="26" y="20"/>
                    <a:pt x="28" y="21"/>
                  </a:cubicBezTo>
                  <a:cubicBezTo>
                    <a:pt x="30" y="22"/>
                    <a:pt x="33" y="23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8" y="28"/>
                    <a:pt x="42" y="31"/>
                    <a:pt x="46" y="34"/>
                  </a:cubicBezTo>
                  <a:cubicBezTo>
                    <a:pt x="51" y="38"/>
                    <a:pt x="56" y="41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54"/>
                    <a:pt x="59" y="61"/>
                    <a:pt x="59" y="65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8" y="56"/>
                    <a:pt x="94" y="58"/>
                    <a:pt x="102" y="58"/>
                  </a:cubicBezTo>
                  <a:cubicBezTo>
                    <a:pt x="111" y="58"/>
                    <a:pt x="118" y="54"/>
                    <a:pt x="118" y="49"/>
                  </a:cubicBezTo>
                  <a:lnTo>
                    <a:pt x="11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8" name="Freeform 37">
              <a:extLst>
                <a:ext uri="{FF2B5EF4-FFF2-40B4-BE49-F238E27FC236}">
                  <a16:creationId xmlns:a16="http://schemas.microsoft.com/office/drawing/2014/main" id="{DE87DE7B-0B9B-2A29-783A-A1AB1EB06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5287963"/>
              <a:ext cx="517525" cy="327025"/>
            </a:xfrm>
            <a:custGeom>
              <a:avLst/>
              <a:gdLst>
                <a:gd name="T0" fmla="*/ 123 w 136"/>
                <a:gd name="T1" fmla="*/ 38 h 84"/>
                <a:gd name="T2" fmla="*/ 112 w 136"/>
                <a:gd name="T3" fmla="*/ 29 h 84"/>
                <a:gd name="T4" fmla="*/ 107 w 136"/>
                <a:gd name="T5" fmla="*/ 26 h 84"/>
                <a:gd name="T6" fmla="*/ 104 w 136"/>
                <a:gd name="T7" fmla="*/ 25 h 84"/>
                <a:gd name="T8" fmla="*/ 90 w 136"/>
                <a:gd name="T9" fmla="*/ 43 h 84"/>
                <a:gd name="T10" fmla="*/ 90 w 136"/>
                <a:gd name="T11" fmla="*/ 43 h 84"/>
                <a:gd name="T12" fmla="*/ 83 w 136"/>
                <a:gd name="T13" fmla="*/ 45 h 84"/>
                <a:gd name="T14" fmla="*/ 79 w 136"/>
                <a:gd name="T15" fmla="*/ 43 h 84"/>
                <a:gd name="T16" fmla="*/ 80 w 136"/>
                <a:gd name="T17" fmla="*/ 30 h 84"/>
                <a:gd name="T18" fmla="*/ 84 w 136"/>
                <a:gd name="T19" fmla="*/ 17 h 84"/>
                <a:gd name="T20" fmla="*/ 95 w 136"/>
                <a:gd name="T21" fmla="*/ 10 h 84"/>
                <a:gd name="T22" fmla="*/ 87 w 136"/>
                <a:gd name="T23" fmla="*/ 8 h 84"/>
                <a:gd name="T24" fmla="*/ 57 w 136"/>
                <a:gd name="T25" fmla="*/ 19 h 84"/>
                <a:gd name="T26" fmla="*/ 57 w 136"/>
                <a:gd name="T27" fmla="*/ 20 h 84"/>
                <a:gd name="T28" fmla="*/ 32 w 136"/>
                <a:gd name="T29" fmla="*/ 9 h 84"/>
                <a:gd name="T30" fmla="*/ 16 w 136"/>
                <a:gd name="T31" fmla="*/ 0 h 84"/>
                <a:gd name="T32" fmla="*/ 0 w 136"/>
                <a:gd name="T33" fmla="*/ 10 h 84"/>
                <a:gd name="T34" fmla="*/ 0 w 136"/>
                <a:gd name="T35" fmla="*/ 49 h 84"/>
                <a:gd name="T36" fmla="*/ 17 w 136"/>
                <a:gd name="T37" fmla="*/ 58 h 84"/>
                <a:gd name="T38" fmla="*/ 33 w 136"/>
                <a:gd name="T39" fmla="*/ 51 h 84"/>
                <a:gd name="T40" fmla="*/ 57 w 136"/>
                <a:gd name="T41" fmla="*/ 62 h 84"/>
                <a:gd name="T42" fmla="*/ 57 w 136"/>
                <a:gd name="T43" fmla="*/ 63 h 84"/>
                <a:gd name="T44" fmla="*/ 58 w 136"/>
                <a:gd name="T45" fmla="*/ 66 h 84"/>
                <a:gd name="T46" fmla="*/ 63 w 136"/>
                <a:gd name="T47" fmla="*/ 60 h 84"/>
                <a:gd name="T48" fmla="*/ 66 w 136"/>
                <a:gd name="T49" fmla="*/ 58 h 84"/>
                <a:gd name="T50" fmla="*/ 71 w 136"/>
                <a:gd name="T51" fmla="*/ 60 h 84"/>
                <a:gd name="T52" fmla="*/ 73 w 136"/>
                <a:gd name="T53" fmla="*/ 62 h 84"/>
                <a:gd name="T54" fmla="*/ 79 w 136"/>
                <a:gd name="T55" fmla="*/ 55 h 84"/>
                <a:gd name="T56" fmla="*/ 86 w 136"/>
                <a:gd name="T57" fmla="*/ 52 h 84"/>
                <a:gd name="T58" fmla="*/ 91 w 136"/>
                <a:gd name="T59" fmla="*/ 54 h 84"/>
                <a:gd name="T60" fmla="*/ 93 w 136"/>
                <a:gd name="T61" fmla="*/ 57 h 84"/>
                <a:gd name="T62" fmla="*/ 94 w 136"/>
                <a:gd name="T63" fmla="*/ 57 h 84"/>
                <a:gd name="T64" fmla="*/ 101 w 136"/>
                <a:gd name="T65" fmla="*/ 53 h 84"/>
                <a:gd name="T66" fmla="*/ 106 w 136"/>
                <a:gd name="T67" fmla="*/ 55 h 84"/>
                <a:gd name="T68" fmla="*/ 108 w 136"/>
                <a:gd name="T69" fmla="*/ 60 h 84"/>
                <a:gd name="T70" fmla="*/ 108 w 136"/>
                <a:gd name="T71" fmla="*/ 63 h 84"/>
                <a:gd name="T72" fmla="*/ 113 w 136"/>
                <a:gd name="T73" fmla="*/ 65 h 84"/>
                <a:gd name="T74" fmla="*/ 114 w 136"/>
                <a:gd name="T75" fmla="*/ 76 h 84"/>
                <a:gd name="T76" fmla="*/ 113 w 136"/>
                <a:gd name="T77" fmla="*/ 78 h 84"/>
                <a:gd name="T78" fmla="*/ 113 w 136"/>
                <a:gd name="T79" fmla="*/ 84 h 84"/>
                <a:gd name="T80" fmla="*/ 114 w 136"/>
                <a:gd name="T81" fmla="*/ 84 h 84"/>
                <a:gd name="T82" fmla="*/ 119 w 136"/>
                <a:gd name="T83" fmla="*/ 80 h 84"/>
                <a:gd name="T84" fmla="*/ 119 w 136"/>
                <a:gd name="T85" fmla="*/ 64 h 84"/>
                <a:gd name="T86" fmla="*/ 118 w 136"/>
                <a:gd name="T87" fmla="*/ 62 h 84"/>
                <a:gd name="T88" fmla="*/ 106 w 136"/>
                <a:gd name="T89" fmla="*/ 50 h 84"/>
                <a:gd name="T90" fmla="*/ 108 w 136"/>
                <a:gd name="T91" fmla="*/ 48 h 84"/>
                <a:gd name="T92" fmla="*/ 121 w 136"/>
                <a:gd name="T93" fmla="*/ 61 h 84"/>
                <a:gd name="T94" fmla="*/ 122 w 136"/>
                <a:gd name="T95" fmla="*/ 63 h 84"/>
                <a:gd name="T96" fmla="*/ 122 w 136"/>
                <a:gd name="T97" fmla="*/ 79 h 84"/>
                <a:gd name="T98" fmla="*/ 123 w 136"/>
                <a:gd name="T99" fmla="*/ 79 h 84"/>
                <a:gd name="T100" fmla="*/ 128 w 136"/>
                <a:gd name="T101" fmla="*/ 76 h 84"/>
                <a:gd name="T102" fmla="*/ 128 w 136"/>
                <a:gd name="T103" fmla="*/ 66 h 84"/>
                <a:gd name="T104" fmla="*/ 127 w 136"/>
                <a:gd name="T105" fmla="*/ 53 h 84"/>
                <a:gd name="T106" fmla="*/ 111 w 136"/>
                <a:gd name="T107" fmla="*/ 38 h 84"/>
                <a:gd name="T108" fmla="*/ 113 w 136"/>
                <a:gd name="T109" fmla="*/ 36 h 84"/>
                <a:gd name="T110" fmla="*/ 129 w 136"/>
                <a:gd name="T111" fmla="*/ 52 h 84"/>
                <a:gd name="T112" fmla="*/ 131 w 136"/>
                <a:gd name="T113" fmla="*/ 66 h 84"/>
                <a:gd name="T114" fmla="*/ 131 w 136"/>
                <a:gd name="T115" fmla="*/ 75 h 84"/>
                <a:gd name="T116" fmla="*/ 131 w 136"/>
                <a:gd name="T117" fmla="*/ 75 h 84"/>
                <a:gd name="T118" fmla="*/ 135 w 136"/>
                <a:gd name="T119" fmla="*/ 74 h 84"/>
                <a:gd name="T120" fmla="*/ 135 w 136"/>
                <a:gd name="T121" fmla="*/ 73 h 84"/>
                <a:gd name="T122" fmla="*/ 134 w 136"/>
                <a:gd name="T123" fmla="*/ 49 h 84"/>
                <a:gd name="T124" fmla="*/ 123 w 136"/>
                <a:gd name="T12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84">
                  <a:moveTo>
                    <a:pt x="123" y="38"/>
                  </a:moveTo>
                  <a:cubicBezTo>
                    <a:pt x="120" y="35"/>
                    <a:pt x="115" y="32"/>
                    <a:pt x="112" y="29"/>
                  </a:cubicBezTo>
                  <a:cubicBezTo>
                    <a:pt x="111" y="28"/>
                    <a:pt x="109" y="27"/>
                    <a:pt x="107" y="26"/>
                  </a:cubicBezTo>
                  <a:cubicBezTo>
                    <a:pt x="106" y="26"/>
                    <a:pt x="105" y="26"/>
                    <a:pt x="104" y="25"/>
                  </a:cubicBezTo>
                  <a:cubicBezTo>
                    <a:pt x="102" y="29"/>
                    <a:pt x="97" y="39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9" y="43"/>
                    <a:pt x="86" y="45"/>
                    <a:pt x="83" y="45"/>
                  </a:cubicBezTo>
                  <a:cubicBezTo>
                    <a:pt x="81" y="45"/>
                    <a:pt x="79" y="44"/>
                    <a:pt x="79" y="43"/>
                  </a:cubicBezTo>
                  <a:cubicBezTo>
                    <a:pt x="77" y="41"/>
                    <a:pt x="77" y="37"/>
                    <a:pt x="80" y="30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3" y="9"/>
                    <a:pt x="90" y="8"/>
                    <a:pt x="87" y="8"/>
                  </a:cubicBezTo>
                  <a:cubicBezTo>
                    <a:pt x="74" y="9"/>
                    <a:pt x="57" y="19"/>
                    <a:pt x="57" y="19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4"/>
                    <a:pt x="25" y="0"/>
                    <a:pt x="16" y="0"/>
                  </a:cubicBezTo>
                  <a:cubicBezTo>
                    <a:pt x="7" y="1"/>
                    <a:pt x="0" y="5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8" y="59"/>
                    <a:pt x="17" y="58"/>
                  </a:cubicBezTo>
                  <a:cubicBezTo>
                    <a:pt x="25" y="58"/>
                    <a:pt x="31" y="55"/>
                    <a:pt x="33" y="51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7" y="64"/>
                    <a:pt x="57" y="65"/>
                    <a:pt x="58" y="66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59"/>
                    <a:pt x="65" y="58"/>
                    <a:pt x="66" y="58"/>
                  </a:cubicBezTo>
                  <a:cubicBezTo>
                    <a:pt x="68" y="58"/>
                    <a:pt x="70" y="59"/>
                    <a:pt x="71" y="60"/>
                  </a:cubicBezTo>
                  <a:cubicBezTo>
                    <a:pt x="72" y="61"/>
                    <a:pt x="73" y="62"/>
                    <a:pt x="73" y="62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53"/>
                    <a:pt x="83" y="52"/>
                    <a:pt x="86" y="52"/>
                  </a:cubicBezTo>
                  <a:cubicBezTo>
                    <a:pt x="88" y="52"/>
                    <a:pt x="90" y="53"/>
                    <a:pt x="91" y="54"/>
                  </a:cubicBezTo>
                  <a:cubicBezTo>
                    <a:pt x="92" y="55"/>
                    <a:pt x="93" y="56"/>
                    <a:pt x="93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6" y="54"/>
                    <a:pt x="98" y="53"/>
                    <a:pt x="101" y="53"/>
                  </a:cubicBezTo>
                  <a:cubicBezTo>
                    <a:pt x="103" y="53"/>
                    <a:pt x="104" y="54"/>
                    <a:pt x="106" y="55"/>
                  </a:cubicBezTo>
                  <a:cubicBezTo>
                    <a:pt x="107" y="56"/>
                    <a:pt x="108" y="58"/>
                    <a:pt x="108" y="60"/>
                  </a:cubicBezTo>
                  <a:cubicBezTo>
                    <a:pt x="109" y="61"/>
                    <a:pt x="108" y="62"/>
                    <a:pt x="108" y="63"/>
                  </a:cubicBezTo>
                  <a:cubicBezTo>
                    <a:pt x="110" y="63"/>
                    <a:pt x="111" y="64"/>
                    <a:pt x="113" y="65"/>
                  </a:cubicBezTo>
                  <a:cubicBezTo>
                    <a:pt x="116" y="68"/>
                    <a:pt x="117" y="73"/>
                    <a:pt x="114" y="76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84"/>
                    <a:pt x="113" y="84"/>
                    <a:pt x="113" y="84"/>
                  </a:cubicBezTo>
                  <a:cubicBezTo>
                    <a:pt x="113" y="84"/>
                    <a:pt x="113" y="84"/>
                    <a:pt x="114" y="84"/>
                  </a:cubicBezTo>
                  <a:cubicBezTo>
                    <a:pt x="117" y="84"/>
                    <a:pt x="119" y="81"/>
                    <a:pt x="119" y="80"/>
                  </a:cubicBezTo>
                  <a:cubicBezTo>
                    <a:pt x="119" y="78"/>
                    <a:pt x="120" y="69"/>
                    <a:pt x="119" y="64"/>
                  </a:cubicBezTo>
                  <a:cubicBezTo>
                    <a:pt x="119" y="63"/>
                    <a:pt x="118" y="63"/>
                    <a:pt x="118" y="62"/>
                  </a:cubicBezTo>
                  <a:cubicBezTo>
                    <a:pt x="117" y="59"/>
                    <a:pt x="109" y="53"/>
                    <a:pt x="106" y="50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9" y="49"/>
                    <a:pt x="119" y="56"/>
                    <a:pt x="121" y="61"/>
                  </a:cubicBezTo>
                  <a:cubicBezTo>
                    <a:pt x="121" y="62"/>
                    <a:pt x="121" y="62"/>
                    <a:pt x="122" y="63"/>
                  </a:cubicBezTo>
                  <a:cubicBezTo>
                    <a:pt x="123" y="68"/>
                    <a:pt x="122" y="76"/>
                    <a:pt x="122" y="79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7" y="79"/>
                    <a:pt x="128" y="77"/>
                    <a:pt x="128" y="76"/>
                  </a:cubicBezTo>
                  <a:cubicBezTo>
                    <a:pt x="128" y="76"/>
                    <a:pt x="128" y="71"/>
                    <a:pt x="128" y="66"/>
                  </a:cubicBezTo>
                  <a:cubicBezTo>
                    <a:pt x="128" y="58"/>
                    <a:pt x="127" y="54"/>
                    <a:pt x="127" y="53"/>
                  </a:cubicBezTo>
                  <a:cubicBezTo>
                    <a:pt x="125" y="49"/>
                    <a:pt x="115" y="41"/>
                    <a:pt x="111" y="38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27" y="46"/>
                    <a:pt x="129" y="52"/>
                  </a:cubicBezTo>
                  <a:cubicBezTo>
                    <a:pt x="130" y="54"/>
                    <a:pt x="131" y="59"/>
                    <a:pt x="131" y="66"/>
                  </a:cubicBezTo>
                  <a:cubicBezTo>
                    <a:pt x="131" y="70"/>
                    <a:pt x="131" y="74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ubicBezTo>
                    <a:pt x="133" y="75"/>
                    <a:pt x="134" y="75"/>
                    <a:pt x="135" y="74"/>
                  </a:cubicBezTo>
                  <a:cubicBezTo>
                    <a:pt x="135" y="73"/>
                    <a:pt x="135" y="73"/>
                    <a:pt x="135" y="73"/>
                  </a:cubicBezTo>
                  <a:cubicBezTo>
                    <a:pt x="135" y="73"/>
                    <a:pt x="136" y="63"/>
                    <a:pt x="134" y="49"/>
                  </a:cubicBezTo>
                  <a:cubicBezTo>
                    <a:pt x="133" y="45"/>
                    <a:pt x="128" y="42"/>
                    <a:pt x="12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  <p:sp>
        <p:nvSpPr>
          <p:cNvPr id="79" name="Freeform 60">
            <a:extLst>
              <a:ext uri="{FF2B5EF4-FFF2-40B4-BE49-F238E27FC236}">
                <a16:creationId xmlns:a16="http://schemas.microsoft.com/office/drawing/2014/main" id="{B9202C22-6703-93EF-938E-D08C793623AC}"/>
              </a:ext>
            </a:extLst>
          </p:cNvPr>
          <p:cNvSpPr>
            <a:spLocks noEditPoints="1"/>
          </p:cNvSpPr>
          <p:nvPr/>
        </p:nvSpPr>
        <p:spPr bwMode="auto">
          <a:xfrm>
            <a:off x="7668354" y="3835493"/>
            <a:ext cx="371475" cy="309563"/>
          </a:xfrm>
          <a:custGeom>
            <a:avLst/>
            <a:gdLst>
              <a:gd name="T0" fmla="*/ 25 w 99"/>
              <a:gd name="T1" fmla="*/ 4 h 82"/>
              <a:gd name="T2" fmla="*/ 50 w 99"/>
              <a:gd name="T3" fmla="*/ 0 h 82"/>
              <a:gd name="T4" fmla="*/ 74 w 99"/>
              <a:gd name="T5" fmla="*/ 4 h 82"/>
              <a:gd name="T6" fmla="*/ 92 w 99"/>
              <a:gd name="T7" fmla="*/ 16 h 82"/>
              <a:gd name="T8" fmla="*/ 99 w 99"/>
              <a:gd name="T9" fmla="*/ 33 h 82"/>
              <a:gd name="T10" fmla="*/ 92 w 99"/>
              <a:gd name="T11" fmla="*/ 49 h 82"/>
              <a:gd name="T12" fmla="*/ 81 w 99"/>
              <a:gd name="T13" fmla="*/ 40 h 82"/>
              <a:gd name="T14" fmla="*/ 64 w 99"/>
              <a:gd name="T15" fmla="*/ 37 h 82"/>
              <a:gd name="T16" fmla="*/ 42 w 99"/>
              <a:gd name="T17" fmla="*/ 43 h 82"/>
              <a:gd name="T18" fmla="*/ 34 w 99"/>
              <a:gd name="T19" fmla="*/ 59 h 82"/>
              <a:gd name="T20" fmla="*/ 34 w 99"/>
              <a:gd name="T21" fmla="*/ 64 h 82"/>
              <a:gd name="T22" fmla="*/ 34 w 99"/>
              <a:gd name="T23" fmla="*/ 64 h 82"/>
              <a:gd name="T24" fmla="*/ 33 w 99"/>
              <a:gd name="T25" fmla="*/ 63 h 82"/>
              <a:gd name="T26" fmla="*/ 22 w 99"/>
              <a:gd name="T27" fmla="*/ 71 h 82"/>
              <a:gd name="T28" fmla="*/ 12 w 99"/>
              <a:gd name="T29" fmla="*/ 74 h 82"/>
              <a:gd name="T30" fmla="*/ 8 w 99"/>
              <a:gd name="T31" fmla="*/ 75 h 82"/>
              <a:gd name="T32" fmla="*/ 19 w 99"/>
              <a:gd name="T33" fmla="*/ 58 h 82"/>
              <a:gd name="T34" fmla="*/ 5 w 99"/>
              <a:gd name="T35" fmla="*/ 47 h 82"/>
              <a:gd name="T36" fmla="*/ 0 w 99"/>
              <a:gd name="T37" fmla="*/ 33 h 82"/>
              <a:gd name="T38" fmla="*/ 7 w 99"/>
              <a:gd name="T39" fmla="*/ 16 h 82"/>
              <a:gd name="T40" fmla="*/ 25 w 99"/>
              <a:gd name="T41" fmla="*/ 4 h 82"/>
              <a:gd name="T42" fmla="*/ 92 w 99"/>
              <a:gd name="T43" fmla="*/ 59 h 82"/>
              <a:gd name="T44" fmla="*/ 89 w 99"/>
              <a:gd name="T45" fmla="*/ 67 h 82"/>
              <a:gd name="T46" fmla="*/ 81 w 99"/>
              <a:gd name="T47" fmla="*/ 73 h 82"/>
              <a:gd name="T48" fmla="*/ 88 w 99"/>
              <a:gd name="T49" fmla="*/ 82 h 82"/>
              <a:gd name="T50" fmla="*/ 85 w 99"/>
              <a:gd name="T51" fmla="*/ 82 h 82"/>
              <a:gd name="T52" fmla="*/ 80 w 99"/>
              <a:gd name="T53" fmla="*/ 80 h 82"/>
              <a:gd name="T54" fmla="*/ 74 w 99"/>
              <a:gd name="T55" fmla="*/ 76 h 82"/>
              <a:gd name="T56" fmla="*/ 64 w 99"/>
              <a:gd name="T57" fmla="*/ 77 h 82"/>
              <a:gd name="T58" fmla="*/ 45 w 99"/>
              <a:gd name="T59" fmla="*/ 72 h 82"/>
              <a:gd name="T60" fmla="*/ 37 w 99"/>
              <a:gd name="T61" fmla="*/ 59 h 82"/>
              <a:gd name="T62" fmla="*/ 45 w 99"/>
              <a:gd name="T63" fmla="*/ 46 h 82"/>
              <a:gd name="T64" fmla="*/ 64 w 99"/>
              <a:gd name="T65" fmla="*/ 41 h 82"/>
              <a:gd name="T66" fmla="*/ 84 w 99"/>
              <a:gd name="T67" fmla="*/ 46 h 82"/>
              <a:gd name="T68" fmla="*/ 92 w 99"/>
              <a:gd name="T69" fmla="*/ 59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" h="82">
                <a:moveTo>
                  <a:pt x="25" y="4"/>
                </a:moveTo>
                <a:cubicBezTo>
                  <a:pt x="32" y="1"/>
                  <a:pt x="41" y="0"/>
                  <a:pt x="50" y="0"/>
                </a:cubicBezTo>
                <a:cubicBezTo>
                  <a:pt x="59" y="0"/>
                  <a:pt x="67" y="1"/>
                  <a:pt x="74" y="4"/>
                </a:cubicBezTo>
                <a:cubicBezTo>
                  <a:pt x="82" y="7"/>
                  <a:pt x="88" y="11"/>
                  <a:pt x="92" y="16"/>
                </a:cubicBezTo>
                <a:cubicBezTo>
                  <a:pt x="97" y="21"/>
                  <a:pt x="99" y="27"/>
                  <a:pt x="99" y="33"/>
                </a:cubicBezTo>
                <a:cubicBezTo>
                  <a:pt x="99" y="39"/>
                  <a:pt x="97" y="44"/>
                  <a:pt x="92" y="49"/>
                </a:cubicBezTo>
                <a:cubicBezTo>
                  <a:pt x="90" y="46"/>
                  <a:pt x="86" y="43"/>
                  <a:pt x="81" y="40"/>
                </a:cubicBezTo>
                <a:cubicBezTo>
                  <a:pt x="76" y="38"/>
                  <a:pt x="71" y="37"/>
                  <a:pt x="64" y="37"/>
                </a:cubicBezTo>
                <a:cubicBezTo>
                  <a:pt x="56" y="37"/>
                  <a:pt x="48" y="39"/>
                  <a:pt x="42" y="43"/>
                </a:cubicBezTo>
                <a:cubicBezTo>
                  <a:pt x="36" y="47"/>
                  <a:pt x="34" y="53"/>
                  <a:pt x="34" y="59"/>
                </a:cubicBezTo>
                <a:cubicBezTo>
                  <a:pt x="34" y="60"/>
                  <a:pt x="34" y="62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3" y="64"/>
                  <a:pt x="33" y="64"/>
                  <a:pt x="33" y="63"/>
                </a:cubicBezTo>
                <a:cubicBezTo>
                  <a:pt x="29" y="67"/>
                  <a:pt x="26" y="69"/>
                  <a:pt x="22" y="71"/>
                </a:cubicBezTo>
                <a:cubicBezTo>
                  <a:pt x="18" y="73"/>
                  <a:pt x="14" y="74"/>
                  <a:pt x="12" y="74"/>
                </a:cubicBezTo>
                <a:cubicBezTo>
                  <a:pt x="8" y="75"/>
                  <a:pt x="8" y="75"/>
                  <a:pt x="8" y="75"/>
                </a:cubicBezTo>
                <a:cubicBezTo>
                  <a:pt x="13" y="70"/>
                  <a:pt x="17" y="65"/>
                  <a:pt x="19" y="58"/>
                </a:cubicBezTo>
                <a:cubicBezTo>
                  <a:pt x="13" y="55"/>
                  <a:pt x="9" y="52"/>
                  <a:pt x="5" y="47"/>
                </a:cubicBezTo>
                <a:cubicBezTo>
                  <a:pt x="2" y="43"/>
                  <a:pt x="0" y="38"/>
                  <a:pt x="0" y="33"/>
                </a:cubicBezTo>
                <a:cubicBezTo>
                  <a:pt x="0" y="27"/>
                  <a:pt x="3" y="21"/>
                  <a:pt x="7" y="16"/>
                </a:cubicBezTo>
                <a:cubicBezTo>
                  <a:pt x="11" y="11"/>
                  <a:pt x="17" y="7"/>
                  <a:pt x="25" y="4"/>
                </a:cubicBezTo>
                <a:close/>
                <a:moveTo>
                  <a:pt x="92" y="59"/>
                </a:moveTo>
                <a:cubicBezTo>
                  <a:pt x="92" y="62"/>
                  <a:pt x="91" y="64"/>
                  <a:pt x="89" y="67"/>
                </a:cubicBezTo>
                <a:cubicBezTo>
                  <a:pt x="87" y="69"/>
                  <a:pt x="85" y="71"/>
                  <a:pt x="81" y="73"/>
                </a:cubicBezTo>
                <a:cubicBezTo>
                  <a:pt x="83" y="77"/>
                  <a:pt x="85" y="80"/>
                  <a:pt x="8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4" y="82"/>
                  <a:pt x="83" y="81"/>
                  <a:pt x="80" y="80"/>
                </a:cubicBezTo>
                <a:cubicBezTo>
                  <a:pt x="78" y="79"/>
                  <a:pt x="76" y="77"/>
                  <a:pt x="74" y="76"/>
                </a:cubicBezTo>
                <a:cubicBezTo>
                  <a:pt x="71" y="76"/>
                  <a:pt x="68" y="77"/>
                  <a:pt x="64" y="77"/>
                </a:cubicBezTo>
                <a:cubicBezTo>
                  <a:pt x="57" y="77"/>
                  <a:pt x="50" y="75"/>
                  <a:pt x="45" y="72"/>
                </a:cubicBezTo>
                <a:cubicBezTo>
                  <a:pt x="40" y="68"/>
                  <a:pt x="37" y="64"/>
                  <a:pt x="37" y="59"/>
                </a:cubicBezTo>
                <a:cubicBezTo>
                  <a:pt x="37" y="54"/>
                  <a:pt x="40" y="49"/>
                  <a:pt x="45" y="46"/>
                </a:cubicBezTo>
                <a:cubicBezTo>
                  <a:pt x="50" y="42"/>
                  <a:pt x="57" y="41"/>
                  <a:pt x="64" y="41"/>
                </a:cubicBezTo>
                <a:cubicBezTo>
                  <a:pt x="72" y="41"/>
                  <a:pt x="78" y="42"/>
                  <a:pt x="84" y="46"/>
                </a:cubicBezTo>
                <a:cubicBezTo>
                  <a:pt x="89" y="49"/>
                  <a:pt x="92" y="54"/>
                  <a:pt x="92" y="59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99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Pohoda</a:t>
            </a:r>
            <a:r>
              <a:rPr lang="en-US" sz="4000" b="1" dirty="0"/>
              <a:t> (well-being) v </a:t>
            </a:r>
            <a:r>
              <a:rPr lang="en-US" sz="4000" b="1" dirty="0" err="1"/>
              <a:t>podniku</a:t>
            </a:r>
            <a:br>
              <a:rPr lang="en-US" sz="4000" b="1" dirty="0"/>
            </a:br>
            <a:r>
              <a:rPr lang="en-US" sz="2800" dirty="0" err="1"/>
              <a:t>Odporúčania</a:t>
            </a:r>
            <a:r>
              <a:rPr lang="en-US" sz="2800" dirty="0"/>
              <a:t> pre </a:t>
            </a:r>
            <a:r>
              <a:rPr lang="en-US" sz="2800" dirty="0" err="1"/>
              <a:t>podnikateľov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Podporujte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zdravú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rovnováhu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medzi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pracovným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súkromným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životom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že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budete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zamestnancov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povzbudzovať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k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pravidelným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prestávkam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odpojeniu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od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práce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mimo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pracovného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času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Podporujte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fyzickú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aktivitu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že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zamestnancom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poskytnete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možnosti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cvičenia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napríklad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členstvo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v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posilňovni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alebo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skupinové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fitnes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kurzy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Poskytnite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duševného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zdravia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tým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že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ponúknete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programy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pomoci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zamestnancom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poradenské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služby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alebo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prístup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k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terapii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Kultivujte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pozitívnu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pracovnú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kultúru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podporovaním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otvorenej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komunikácie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oceňovaním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úspechov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zamestnancov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podporovaním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pocitu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spolupatričnosti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medzi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členmi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tímu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Podporujte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všímavosť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poskytovaním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zdrojov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na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meditáciu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alebo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jogu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propagovaním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techník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znižovania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stresu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ako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sú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napríklad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hlboké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dýchacie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cvičenia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Pohoda</a:t>
            </a:r>
            <a:r>
              <a:rPr lang="en-US" sz="4000" b="1" dirty="0"/>
              <a:t> (well-being) v </a:t>
            </a:r>
            <a:r>
              <a:rPr lang="en-US" sz="4000" b="1" dirty="0" err="1"/>
              <a:t>podniku</a:t>
            </a:r>
            <a:br>
              <a:rPr lang="en-US" sz="4000" b="1" dirty="0"/>
            </a:br>
            <a:r>
              <a:rPr lang="en-US" sz="2800" dirty="0" err="1"/>
              <a:t>Odporúčania</a:t>
            </a:r>
            <a:r>
              <a:rPr lang="en-US" sz="2800" dirty="0"/>
              <a:t> pre </a:t>
            </a:r>
            <a:r>
              <a:rPr lang="en-US" sz="2800" dirty="0" err="1"/>
              <a:t>podnikateľov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Poskytnite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príležitosti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rast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rozvoj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prostredníctvom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ponuky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tréningových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programov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mentorstva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alebo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náhrady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školného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sociálne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väzby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organizovaním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tímových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aktivít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povzbudzovaním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zamestnancov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k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vytváraniu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pracovných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priateľstiev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pocitu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spolupatričnosti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v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tíme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spätnú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väzbu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vytvorením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systému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ktorý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umožní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zamestnancom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poskytovať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anonymnú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spätnú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väzbu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reagujte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návrhy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zlepšenie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Uprednostňujte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bezpečnosť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tým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že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zabezpečíte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aby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pracovisku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nehrozilo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žiadne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nebezpečenstvo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bezpečné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pracovné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postupy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medzi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zamestnancami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Podporujte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zdravé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návyky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poskytovaním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zdravých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potravín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podporovaním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pravidelných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zdravotných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prehliadok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povzbudzovaním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zamestnancov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aby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mali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dostatok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spánku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dodržiavali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zdravú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stravu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03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96647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3042625"/>
              </p:ext>
            </p:extLst>
          </p:nvPr>
        </p:nvGraphicFramePr>
        <p:xfrm>
          <a:off x="111512" y="1846263"/>
          <a:ext cx="11898725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974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098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je emocionálna inteligencia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je to pohoda (</a:t>
                      </a:r>
                      <a:r>
                        <a:rPr lang="sk-SK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well-being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možno rozvíjať emocionálnu inteligenciu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Aké sú spôsoby zlepšenia pohody v biznis kontexte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môžu majitelia MMSP urobiť na podporu pohody na pracovisku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Schopnosť rozpoznať, pochopiť a zvládať len svoje vlastné emócie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Stav fyzického zdravia a šťastia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Schopnosť rozpoznať, pochopiť a zvládať vlastné emócie a emócie druhých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Miera inteligencie založená na testoch IQ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stav bohatstva alebo finančného blahobytu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neprítomnosť fyzickej bolesti alebo nepohodlia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synonymom pre šťastie alebo bohatstvo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stav zdravia, šťastia a prosperity, ktorý zahŕňa fyzické, emocionálne, sociálne a duchovné zložky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Rozvoj emocionálnej inteligencie zahŕňa zvyšovanie sebauvedomenia, zvládanie emócií prostredníctvom </a:t>
                      </a:r>
                      <a:r>
                        <a:rPr lang="sk-SK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sebaregulácie</a:t>
                      </a: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nácvik empatie, zlepšovanie sociálnych zručností, pochopenie motivácie a pravidelné cvičenie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Ignorovanie svojich emócií a ich nereflektovanie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Zameranie sa len na technické zručnosti a nezlepšovanie medziľudských zručností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Odmietanie spätnej väzby a nepravidelné cvičenie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Povzbudzovanie zamestnancov k dlhšiemu pracovnému času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Neposkytovanie podpory v oblasti duševného zdravia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Odrádzanie od fyzickej aktivity a aktivít zameraných na budovanie tímu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Podporujte rovnováhu medzi pracovným a súkromným životom, fyzickú aktivitu, podporu duševného zdravia, pozitívnu pracovnú kultúru, uvedomelosť, rozvoj zručností, sociálne väzby a spätnú väzbu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Zlepšiť rovnováhu medzi pracovným a súkromným životom, podporiť cvičenie, ponúknuť pomoc v oblasti duševného zdravia, podporiť pozitívne pracovné prostredie, podporiť uvedomelosť, </a:t>
                      </a:r>
                      <a:r>
                        <a:rPr lang="sk-SK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atď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Zanedbávanie rovnováhy medzi pracovným a súkromným životom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podporu duševnej pohody na pracovisku stačí neposkytovať žiadnu podporu duševného zdravia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Žiadne z predchádzajúcich odpovedí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9650313"/>
              </p:ext>
            </p:extLst>
          </p:nvPr>
        </p:nvGraphicFramePr>
        <p:xfrm>
          <a:off x="111512" y="1846263"/>
          <a:ext cx="11898725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974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7974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098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je emocionálna inteligencia</a:t>
                      </a:r>
                      <a:r>
                        <a:rPr lang="es-E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je to pohoda (</a:t>
                      </a:r>
                      <a:r>
                        <a:rPr lang="sk-SK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well-being</a:t>
                      </a: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Ako možno rozvíjať emocionálnu inteligenciu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Aké sú spôsoby zlepšenia pohody v biznis kontexte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Čo môžu majitelia MMSP urobiť na podporu pohody na pracovisku</a:t>
                      </a:r>
                      <a:r>
                        <a:rPr lang="en-US" dirty="0"/>
                        <a:t>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Schopnosť rozpoznať, pochopiť a zvládať len svoje vlastné emócie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Stav fyzického zdravia a šťastia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Schopnosť rozpoznať, pochopiť a zvládať vlastné emócie a emócie druhých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Miera inteligencie založená na testoch IQ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stav bohatstva alebo finančného blahobytu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neprítomnosť fyzickej bolesti alebo nepohodlia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synonymom pre šťastie alebo bohatstvo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Pohoda je stav zdravia, šťastia a prosperity, ktorý zahŕňa fyzické, emocionálne, sociálne a duchovné zložky</a:t>
                      </a:r>
                      <a:endParaRPr lang="es-E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Rozvoj emocionálnej inteligencie zahŕňa zvyšovanie sebauvedomenia, zvládanie emócií prostredníctvom </a:t>
                      </a:r>
                      <a:r>
                        <a:rPr lang="sk-SK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sebaregulácie</a:t>
                      </a: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nácvik empatie, zlepšovanie sociálnych zručností, pochopenie motivácie a pravidelné cvičenie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Ignorovanie svojich emócií a ich nereflektovanie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Zameranie sa len na technické zručnosti a nezlepšovanie medziľudských zručností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Odmietanie spätnej väzby a nepravidelné cvičenie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Povzbudzovanie zamestnancov k dlhšiemu pracovnému času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Neposkytovanie podpory v oblasti duševného zdravia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Odrádzanie od fyzickej aktivity a aktivít zameraných na budovanie tímu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Podporujte rovnováhu medzi pracovným a súkromným životom, fyzickú aktivitu, podporu duševného zdravia, pozitívnu pracovnú kultúru, uvedomelosť, rozvoj zručností, sociálne väzby a spätnú väzbu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Zlepšiť rovnováhu medzi pracovným a súkromným životom, podporiť cvičenie, ponúknuť pomoc v oblasti duševného zdravia, podporiť pozitívne pracovné prostredie, podporiť uvedomelosť, </a:t>
                      </a:r>
                      <a:r>
                        <a:rPr lang="sk-SK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atď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Zanedbávanie rovnováhy medzi pracovným a súkromným životom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podporu duševnej pohody na pracovisku stačí neposkytovať žiadnu podporu duševného zdravia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sk-SK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Žiadne z predchádzajúcich odpovedí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6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>
            <a:normAutofit/>
          </a:bodyPr>
          <a:lstStyle/>
          <a:p>
            <a:pPr algn="just"/>
            <a:r>
              <a:rPr lang="sk-SK" sz="2200" dirty="0"/>
              <a:t>Na konci tohto modulu budete</a:t>
            </a:r>
            <a:r>
              <a:rPr lang="es-ES" sz="2200" dirty="0"/>
              <a:t>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en-GB" sz="2200" dirty="0" err="1"/>
              <a:t>rozumieť</a:t>
            </a:r>
            <a:r>
              <a:rPr lang="en-GB" sz="2200" dirty="0"/>
              <a:t> </a:t>
            </a:r>
            <a:r>
              <a:rPr lang="en-GB" sz="2200" dirty="0" err="1"/>
              <a:t>konceptom</a:t>
            </a:r>
            <a:r>
              <a:rPr lang="en-GB" sz="2200" dirty="0"/>
              <a:t> </a:t>
            </a:r>
            <a:r>
              <a:rPr lang="en-GB" sz="2200" dirty="0" err="1"/>
              <a:t>emocionálnej</a:t>
            </a:r>
            <a:r>
              <a:rPr lang="en-GB" sz="2200" dirty="0"/>
              <a:t> </a:t>
            </a:r>
            <a:r>
              <a:rPr lang="en-GB" sz="2200" dirty="0" err="1"/>
              <a:t>inteligencie</a:t>
            </a:r>
            <a:r>
              <a:rPr lang="en-GB" sz="2200" dirty="0"/>
              <a:t> a </a:t>
            </a:r>
            <a:r>
              <a:rPr lang="en-GB" sz="2200" dirty="0" err="1"/>
              <a:t>pohody</a:t>
            </a:r>
            <a:r>
              <a:rPr lang="en-US" sz="2200" dirty="0"/>
              <a:t>, </a:t>
            </a:r>
            <a:r>
              <a:rPr lang="en-GB" sz="2200" dirty="0"/>
              <a:t>ich </a:t>
            </a:r>
            <a:r>
              <a:rPr lang="en-GB" sz="2200" dirty="0" err="1"/>
              <a:t>definíci</a:t>
            </a:r>
            <a:r>
              <a:rPr lang="sk-SK" sz="2200" dirty="0" err="1"/>
              <a:t>ám</a:t>
            </a:r>
            <a:r>
              <a:rPr lang="en-GB" sz="2200" dirty="0"/>
              <a:t> a </a:t>
            </a:r>
            <a:r>
              <a:rPr lang="en-GB" sz="2200" dirty="0" err="1"/>
              <a:t>kľúčov</a:t>
            </a:r>
            <a:r>
              <a:rPr lang="sk-SK" sz="2200" dirty="0" err="1"/>
              <a:t>ým</a:t>
            </a:r>
            <a:r>
              <a:rPr lang="en-GB" sz="2200" dirty="0"/>
              <a:t> </a:t>
            </a:r>
            <a:r>
              <a:rPr lang="en-GB" sz="2200" dirty="0" err="1"/>
              <a:t>zložk</a:t>
            </a:r>
            <a:r>
              <a:rPr lang="sk-SK" sz="2200" dirty="0" err="1"/>
              <a:t>ám</a:t>
            </a:r>
            <a:r>
              <a:rPr lang="sk-SK" sz="2200" dirty="0"/>
              <a:t>.</a:t>
            </a:r>
            <a:endParaRPr lang="en-US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en-US" sz="2200" dirty="0" err="1"/>
              <a:t>poznať</a:t>
            </a:r>
            <a:r>
              <a:rPr lang="en-US" sz="2200" dirty="0"/>
              <a:t> </a:t>
            </a:r>
            <a:r>
              <a:rPr lang="en-US" sz="2200" dirty="0" err="1"/>
              <a:t>vzťah</a:t>
            </a:r>
            <a:r>
              <a:rPr lang="en-US" sz="2200" dirty="0"/>
              <a:t> </a:t>
            </a:r>
            <a:r>
              <a:rPr lang="en-US" sz="2200" dirty="0" err="1"/>
              <a:t>medzi</a:t>
            </a:r>
            <a:r>
              <a:rPr lang="en-US" sz="2200" dirty="0"/>
              <a:t> </a:t>
            </a:r>
            <a:r>
              <a:rPr lang="en-US" sz="2200" dirty="0" err="1"/>
              <a:t>emocionálnou</a:t>
            </a:r>
            <a:r>
              <a:rPr lang="en-US" sz="2200" dirty="0"/>
              <a:t> </a:t>
            </a:r>
            <a:r>
              <a:rPr lang="en-US" sz="2200" dirty="0" err="1"/>
              <a:t>inteligenciou</a:t>
            </a:r>
            <a:r>
              <a:rPr lang="en-US" sz="2200" dirty="0"/>
              <a:t> a </a:t>
            </a:r>
            <a:r>
              <a:rPr lang="en-US" sz="2200" dirty="0" err="1"/>
              <a:t>duševnou</a:t>
            </a:r>
            <a:r>
              <a:rPr lang="en-US" sz="2200" dirty="0"/>
              <a:t> </a:t>
            </a:r>
            <a:r>
              <a:rPr lang="en-US" sz="2200" dirty="0" err="1"/>
              <a:t>pohodou</a:t>
            </a:r>
            <a:r>
              <a:rPr lang="en-US" sz="2200" dirty="0"/>
              <a:t> a ich </a:t>
            </a:r>
            <a:r>
              <a:rPr lang="en-US" sz="2200" dirty="0" err="1"/>
              <a:t>vplyv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osobný</a:t>
            </a:r>
            <a:r>
              <a:rPr lang="en-US" sz="2200" dirty="0"/>
              <a:t> a </a:t>
            </a:r>
            <a:r>
              <a:rPr lang="en-US" sz="2200" dirty="0" err="1"/>
              <a:t>profesionálny</a:t>
            </a:r>
            <a:r>
              <a:rPr lang="en-US" sz="2200" dirty="0"/>
              <a:t> </a:t>
            </a:r>
            <a:r>
              <a:rPr lang="en-US" sz="2200" dirty="0" err="1"/>
              <a:t>úspech</a:t>
            </a:r>
            <a:r>
              <a:rPr lang="en-US" sz="2200" dirty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sk-SK" sz="2200" dirty="0"/>
              <a:t>chápať</a:t>
            </a:r>
            <a:r>
              <a:rPr lang="es-ES" sz="2200" dirty="0"/>
              <a:t> </a:t>
            </a:r>
            <a:r>
              <a:rPr lang="es-ES" sz="2200" dirty="0" err="1"/>
              <a:t>význam</a:t>
            </a:r>
            <a:r>
              <a:rPr lang="es-ES" sz="2200" dirty="0"/>
              <a:t> </a:t>
            </a:r>
            <a:r>
              <a:rPr lang="es-ES" sz="2200" dirty="0" err="1"/>
              <a:t>emocionálnej</a:t>
            </a:r>
            <a:r>
              <a:rPr lang="es-ES" sz="2200" dirty="0"/>
              <a:t> inteligencie a </a:t>
            </a:r>
            <a:r>
              <a:rPr lang="es-ES" sz="2200" dirty="0" err="1"/>
              <a:t>kroky</a:t>
            </a:r>
            <a:r>
              <a:rPr lang="es-ES" sz="2200" dirty="0"/>
              <a:t>, </a:t>
            </a:r>
            <a:r>
              <a:rPr lang="es-ES" sz="2200" dirty="0" err="1"/>
              <a:t>ktoré</a:t>
            </a:r>
            <a:r>
              <a:rPr lang="es-ES" sz="2200" dirty="0"/>
              <a:t> </a:t>
            </a:r>
            <a:r>
              <a:rPr lang="es-ES" sz="2200" dirty="0" err="1"/>
              <a:t>treba</a:t>
            </a:r>
            <a:r>
              <a:rPr lang="es-ES" sz="2200" dirty="0"/>
              <a:t> </a:t>
            </a:r>
            <a:r>
              <a:rPr lang="es-ES" sz="2200" dirty="0" err="1"/>
              <a:t>podniknúť</a:t>
            </a:r>
            <a:r>
              <a:rPr lang="es-ES" sz="2200" dirty="0"/>
              <a:t> </a:t>
            </a:r>
            <a:r>
              <a:rPr lang="es-ES" sz="2200" dirty="0" err="1"/>
              <a:t>na</a:t>
            </a:r>
            <a:r>
              <a:rPr lang="es-ES" sz="2200" dirty="0"/>
              <a:t> </a:t>
            </a:r>
            <a:r>
              <a:rPr lang="es-ES" sz="2200" dirty="0" err="1"/>
              <a:t>rozvoj</a:t>
            </a:r>
            <a:r>
              <a:rPr lang="es-ES" sz="2200" dirty="0"/>
              <a:t> </a:t>
            </a:r>
            <a:r>
              <a:rPr lang="es-ES" sz="2200" dirty="0" err="1"/>
              <a:t>zručností</a:t>
            </a:r>
            <a:r>
              <a:rPr lang="es-ES" sz="2200" dirty="0"/>
              <a:t> v </a:t>
            </a:r>
            <a:r>
              <a:rPr lang="es-ES" sz="2200" dirty="0" err="1"/>
              <a:t>oblasti</a:t>
            </a:r>
            <a:r>
              <a:rPr lang="es-ES" sz="2200" dirty="0"/>
              <a:t> </a:t>
            </a:r>
            <a:r>
              <a:rPr lang="es-ES" sz="2200" dirty="0" err="1"/>
              <a:t>emocionálnej</a:t>
            </a:r>
            <a:r>
              <a:rPr lang="es-ES" sz="2200" dirty="0"/>
              <a:t> inteligencie</a:t>
            </a:r>
            <a:r>
              <a:rPr lang="sk-SK" sz="2200" dirty="0"/>
              <a:t>.</a:t>
            </a:r>
            <a:endParaRPr lang="es-ES" sz="220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200" dirty="0"/>
              <a:t> </a:t>
            </a:r>
            <a:r>
              <a:rPr lang="sk-SK" sz="2200" dirty="0"/>
              <a:t>chápať</a:t>
            </a:r>
            <a:r>
              <a:rPr lang="en-US" sz="2200" dirty="0"/>
              <a:t> </a:t>
            </a:r>
            <a:r>
              <a:rPr lang="en-US" sz="2200" dirty="0" err="1"/>
              <a:t>význam</a:t>
            </a:r>
            <a:r>
              <a:rPr lang="en-US" sz="2200" dirty="0"/>
              <a:t> </a:t>
            </a:r>
            <a:r>
              <a:rPr lang="en-US" sz="2200" dirty="0" err="1"/>
              <a:t>pohody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pracovisku</a:t>
            </a:r>
            <a:r>
              <a:rPr lang="en-US" sz="2200" dirty="0"/>
              <a:t> a </a:t>
            </a:r>
            <a:r>
              <a:rPr lang="en-US" sz="2200" dirty="0" err="1"/>
              <a:t>spôsobov</a:t>
            </a:r>
            <a:r>
              <a:rPr lang="en-US" sz="2200" dirty="0"/>
              <a:t>,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pohodu</a:t>
            </a:r>
            <a:r>
              <a:rPr lang="sk-SK" sz="2200" dirty="0"/>
              <a:t> </a:t>
            </a:r>
            <a:r>
              <a:rPr lang="en-US" sz="2200" dirty="0" err="1"/>
              <a:t>zvýšiť</a:t>
            </a:r>
            <a:r>
              <a:rPr lang="sk-SK" sz="2200" dirty="0"/>
              <a:t>.</a:t>
            </a:r>
            <a:endParaRPr lang="es-ES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/>
              <a:t>Ďakujeme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sk-SK" sz="2800"/>
              <a:t>Pokračuj vo svojej odbornej príprave na </a:t>
            </a:r>
            <a:r>
              <a:rPr lang="es-ES" sz="2800" b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.restartproject.eu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system-ui"/>
              </a:rPr>
              <a:t>Podpora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Európskej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komisie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vytvorenie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tejto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správy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neznamená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podporu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jej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obsahu</a:t>
            </a:r>
            <a:r>
              <a:rPr lang="en-US" sz="1200" dirty="0">
                <a:latin typeface="system-ui"/>
              </a:rPr>
              <a:t>, </a:t>
            </a:r>
            <a:r>
              <a:rPr lang="en-US" sz="1200" dirty="0" err="1">
                <a:latin typeface="system-ui"/>
              </a:rPr>
              <a:t>ktorý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vyjadruje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len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názory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autorov</a:t>
            </a:r>
            <a:r>
              <a:rPr lang="en-US" sz="1200" dirty="0">
                <a:latin typeface="system-ui"/>
              </a:rPr>
              <a:t>, a </a:t>
            </a:r>
            <a:r>
              <a:rPr lang="en-US" sz="1200" dirty="0" err="1">
                <a:latin typeface="system-ui"/>
              </a:rPr>
              <a:t>Komisia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nenesie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zodpovednosť</a:t>
            </a:r>
            <a:r>
              <a:rPr lang="en-US" sz="1200" dirty="0">
                <a:latin typeface="system-ui"/>
              </a:rPr>
              <a:t> za </a:t>
            </a:r>
            <a:r>
              <a:rPr lang="en-US" sz="1200" dirty="0" err="1">
                <a:latin typeface="system-ui"/>
              </a:rPr>
              <a:t>akékoľvek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použitie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informácií</a:t>
            </a:r>
            <a:r>
              <a:rPr lang="en-US" sz="1200" dirty="0">
                <a:latin typeface="system-ui"/>
              </a:rPr>
              <a:t> v </a:t>
            </a:r>
            <a:r>
              <a:rPr lang="en-US" sz="1200" dirty="0" err="1">
                <a:latin typeface="system-ui"/>
              </a:rPr>
              <a:t>nej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obsiahnutých</a:t>
            </a:r>
            <a:r>
              <a:rPr lang="en-US" sz="1200" dirty="0">
                <a:latin typeface="system-ui"/>
              </a:rPr>
              <a:t>.</a:t>
            </a:r>
            <a:endParaRPr lang="en-US" sz="1200" dirty="0">
              <a:cs typeface="Calibri" panose="020F0502020204030204"/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9484428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Úvod do emocionálnej inteligencie a pohody</a:t>
            </a:r>
            <a:br>
              <a:rPr lang="en-GB" dirty="0"/>
            </a:br>
            <a:r>
              <a:rPr lang="sk-SK" sz="2800" dirty="0"/>
              <a:t>Prehľad konceptu emocionálnej inteligencie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6" name="Part 1">
            <a:extLst>
              <a:ext uri="{FF2B5EF4-FFF2-40B4-BE49-F238E27FC236}">
                <a16:creationId xmlns:a16="http://schemas.microsoft.com/office/drawing/2014/main" id="{231D5A7C-A03F-EE5E-D728-A15A230EE940}"/>
              </a:ext>
            </a:extLst>
          </p:cNvPr>
          <p:cNvGrpSpPr/>
          <p:nvPr/>
        </p:nvGrpSpPr>
        <p:grpSpPr>
          <a:xfrm>
            <a:off x="2230991" y="3923913"/>
            <a:ext cx="1383345" cy="1355917"/>
            <a:chOff x="651234" y="2601223"/>
            <a:chExt cx="1383345" cy="1355917"/>
          </a:xfrm>
        </p:grpSpPr>
        <p:sp>
          <p:nvSpPr>
            <p:cNvPr id="10" name="Color circle">
              <a:extLst>
                <a:ext uri="{FF2B5EF4-FFF2-40B4-BE49-F238E27FC236}">
                  <a16:creationId xmlns:a16="http://schemas.microsoft.com/office/drawing/2014/main" id="{40EC4E50-E840-B97B-C512-9158A6DE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234" y="2887456"/>
              <a:ext cx="1074606" cy="1069684"/>
            </a:xfrm>
            <a:prstGeom prst="ellipse">
              <a:avLst/>
            </a:prstGeom>
            <a:solidFill>
              <a:schemeClr val="accent1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4A8BD842-2298-09BD-F2AF-6E085EB92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537" y="3421946"/>
              <a:ext cx="846042" cy="0"/>
            </a:xfrm>
            <a:prstGeom prst="line">
              <a:avLst/>
            </a:pr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3" name="Little circle">
              <a:extLst>
                <a:ext uri="{FF2B5EF4-FFF2-40B4-BE49-F238E27FC236}">
                  <a16:creationId xmlns:a16="http://schemas.microsoft.com/office/drawing/2014/main" id="{49E5C0A4-EDF1-7F09-6F10-16CD684FC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847" y="2601223"/>
              <a:ext cx="194104" cy="1934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4" name="White circle">
              <a:extLst>
                <a:ext uri="{FF2B5EF4-FFF2-40B4-BE49-F238E27FC236}">
                  <a16:creationId xmlns:a16="http://schemas.microsoft.com/office/drawing/2014/main" id="{330E2170-E80C-AF70-4BA3-2CE9C7603D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427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5" name="Part 2">
            <a:extLst>
              <a:ext uri="{FF2B5EF4-FFF2-40B4-BE49-F238E27FC236}">
                <a16:creationId xmlns:a16="http://schemas.microsoft.com/office/drawing/2014/main" id="{C956C494-FEC3-D6FE-2126-1330EADA6996}"/>
              </a:ext>
            </a:extLst>
          </p:cNvPr>
          <p:cNvGrpSpPr/>
          <p:nvPr/>
        </p:nvGrpSpPr>
        <p:grpSpPr>
          <a:xfrm>
            <a:off x="3614335" y="4210145"/>
            <a:ext cx="1691380" cy="1355214"/>
            <a:chOff x="2034579" y="2887456"/>
            <a:chExt cx="1691380" cy="1355214"/>
          </a:xfrm>
        </p:grpSpPr>
        <p:sp>
          <p:nvSpPr>
            <p:cNvPr id="16" name="Color circle">
              <a:extLst>
                <a:ext uri="{FF2B5EF4-FFF2-40B4-BE49-F238E27FC236}">
                  <a16:creationId xmlns:a16="http://schemas.microsoft.com/office/drawing/2014/main" id="{48AED227-E1A0-9D8A-BF4B-D9016365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614" y="2887456"/>
              <a:ext cx="1074606" cy="1069684"/>
            </a:xfrm>
            <a:prstGeom prst="ellipse">
              <a:avLst/>
            </a:prstGeom>
            <a:solidFill>
              <a:schemeClr val="accent2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E0DD7559-1294-4524-19CB-C2A98F6C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579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2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Little circle">
              <a:extLst>
                <a:ext uri="{FF2B5EF4-FFF2-40B4-BE49-F238E27FC236}">
                  <a16:creationId xmlns:a16="http://schemas.microsoft.com/office/drawing/2014/main" id="{2A7A7D32-667F-E9E3-D3D6-57EA6064D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227" y="4049269"/>
              <a:ext cx="194104" cy="1934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White circle">
              <a:extLst>
                <a:ext uri="{FF2B5EF4-FFF2-40B4-BE49-F238E27FC236}">
                  <a16:creationId xmlns:a16="http://schemas.microsoft.com/office/drawing/2014/main" id="{C39C219C-1409-2244-BF9F-8C83279409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7565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Part 3">
            <a:extLst>
              <a:ext uri="{FF2B5EF4-FFF2-40B4-BE49-F238E27FC236}">
                <a16:creationId xmlns:a16="http://schemas.microsoft.com/office/drawing/2014/main" id="{4FDA754D-A0C9-5113-F421-B3CB81237912}"/>
              </a:ext>
            </a:extLst>
          </p:cNvPr>
          <p:cNvGrpSpPr/>
          <p:nvPr/>
        </p:nvGrpSpPr>
        <p:grpSpPr>
          <a:xfrm>
            <a:off x="5305714" y="3923913"/>
            <a:ext cx="1691380" cy="1355917"/>
            <a:chOff x="3725958" y="2601223"/>
            <a:chExt cx="1691380" cy="1355917"/>
          </a:xfrm>
        </p:grpSpPr>
        <p:sp>
          <p:nvSpPr>
            <p:cNvPr id="21" name="Color circle">
              <a:extLst>
                <a:ext uri="{FF2B5EF4-FFF2-40B4-BE49-F238E27FC236}">
                  <a16:creationId xmlns:a16="http://schemas.microsoft.com/office/drawing/2014/main" id="{84F3E82E-E932-3C08-E6B0-BE2C1C9BE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994" y="2887456"/>
              <a:ext cx="1074606" cy="1069684"/>
            </a:xfrm>
            <a:prstGeom prst="ellipse">
              <a:avLst/>
            </a:pr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3B4BBFC4-CAAD-1F2C-E75D-FAA8E48BB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95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Little circle">
              <a:extLst>
                <a:ext uri="{FF2B5EF4-FFF2-40B4-BE49-F238E27FC236}">
                  <a16:creationId xmlns:a16="http://schemas.microsoft.com/office/drawing/2014/main" id="{2D64BD9C-017E-49A7-E966-169C16FB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607" y="2601223"/>
              <a:ext cx="194104" cy="1934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White circle">
              <a:extLst>
                <a:ext uri="{FF2B5EF4-FFF2-40B4-BE49-F238E27FC236}">
                  <a16:creationId xmlns:a16="http://schemas.microsoft.com/office/drawing/2014/main" id="{A6CEB368-7786-988D-946C-DE8850F0C1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4803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5" name="Part 4">
            <a:extLst>
              <a:ext uri="{FF2B5EF4-FFF2-40B4-BE49-F238E27FC236}">
                <a16:creationId xmlns:a16="http://schemas.microsoft.com/office/drawing/2014/main" id="{C1C58328-F5A5-206D-7C46-E8031AB47798}"/>
              </a:ext>
            </a:extLst>
          </p:cNvPr>
          <p:cNvGrpSpPr/>
          <p:nvPr/>
        </p:nvGrpSpPr>
        <p:grpSpPr>
          <a:xfrm>
            <a:off x="6997094" y="4210145"/>
            <a:ext cx="1691380" cy="1355214"/>
            <a:chOff x="5417338" y="2887456"/>
            <a:chExt cx="1691380" cy="1355214"/>
          </a:xfrm>
        </p:grpSpPr>
        <p:sp>
          <p:nvSpPr>
            <p:cNvPr id="26" name="Color circle">
              <a:extLst>
                <a:ext uri="{FF2B5EF4-FFF2-40B4-BE49-F238E27FC236}">
                  <a16:creationId xmlns:a16="http://schemas.microsoft.com/office/drawing/2014/main" id="{7A1BD8A1-23C5-293A-8E07-BC3272CD5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373" y="2887456"/>
              <a:ext cx="1074606" cy="1069684"/>
            </a:xfrm>
            <a:prstGeom prst="ellipse">
              <a:avLst/>
            </a:prstGeom>
            <a:solidFill>
              <a:schemeClr val="accent4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7" name="Line">
              <a:extLst>
                <a:ext uri="{FF2B5EF4-FFF2-40B4-BE49-F238E27FC236}">
                  <a16:creationId xmlns:a16="http://schemas.microsoft.com/office/drawing/2014/main" id="{DBCAA009-1060-7AF3-D519-5187387D2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733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8" name="Little circle">
              <a:extLst>
                <a:ext uri="{FF2B5EF4-FFF2-40B4-BE49-F238E27FC236}">
                  <a16:creationId xmlns:a16="http://schemas.microsoft.com/office/drawing/2014/main" id="{2FAC870C-D748-C62B-5474-9198EE391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8987" y="4049269"/>
              <a:ext cx="194104" cy="1934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9" name="White circle">
              <a:extLst>
                <a:ext uri="{FF2B5EF4-FFF2-40B4-BE49-F238E27FC236}">
                  <a16:creationId xmlns:a16="http://schemas.microsoft.com/office/drawing/2014/main" id="{633DB4C0-AF89-6C1D-7B55-51D10104F8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5841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0" name="Part 5">
            <a:extLst>
              <a:ext uri="{FF2B5EF4-FFF2-40B4-BE49-F238E27FC236}">
                <a16:creationId xmlns:a16="http://schemas.microsoft.com/office/drawing/2014/main" id="{83DC0647-E9C9-7E4F-0866-1A46755D3378}"/>
              </a:ext>
            </a:extLst>
          </p:cNvPr>
          <p:cNvGrpSpPr/>
          <p:nvPr/>
        </p:nvGrpSpPr>
        <p:grpSpPr>
          <a:xfrm>
            <a:off x="8688475" y="3923913"/>
            <a:ext cx="1382641" cy="1355917"/>
            <a:chOff x="7108718" y="2601223"/>
            <a:chExt cx="1382641" cy="1355917"/>
          </a:xfrm>
        </p:grpSpPr>
        <p:sp>
          <p:nvSpPr>
            <p:cNvPr id="31" name="Color circle">
              <a:extLst>
                <a:ext uri="{FF2B5EF4-FFF2-40B4-BE49-F238E27FC236}">
                  <a16:creationId xmlns:a16="http://schemas.microsoft.com/office/drawing/2014/main" id="{C25F126B-04BE-5516-C5D7-F2E8F0E6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753" y="2887456"/>
              <a:ext cx="1074606" cy="1069684"/>
            </a:xfrm>
            <a:prstGeom prst="ellipse">
              <a:avLst/>
            </a:pr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2" name="Line">
              <a:extLst>
                <a:ext uri="{FF2B5EF4-FFF2-40B4-BE49-F238E27FC236}">
                  <a16:creationId xmlns:a16="http://schemas.microsoft.com/office/drawing/2014/main" id="{DC8B0268-DDF6-7772-CAA5-71D6B6284D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08718" y="3421946"/>
              <a:ext cx="859404" cy="0"/>
            </a:xfrm>
            <a:prstGeom prst="line">
              <a:avLst/>
            </a:prstGeom>
            <a:noFill/>
            <a:ln w="152400" cap="rnd">
              <a:solidFill>
                <a:schemeClr val="accent5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3" name="Little circle">
              <a:extLst>
                <a:ext uri="{FF2B5EF4-FFF2-40B4-BE49-F238E27FC236}">
                  <a16:creationId xmlns:a16="http://schemas.microsoft.com/office/drawing/2014/main" id="{60CBEB89-B758-14AB-F3E1-1EC247EE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366" y="2601223"/>
              <a:ext cx="194104" cy="19340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4" name="White circle">
              <a:extLst>
                <a:ext uri="{FF2B5EF4-FFF2-40B4-BE49-F238E27FC236}">
                  <a16:creationId xmlns:a16="http://schemas.microsoft.com/office/drawing/2014/main" id="{344F6FF7-C9E4-94A3-C892-4D871D9504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4979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6" name="TextBox 47">
            <a:extLst>
              <a:ext uri="{FF2B5EF4-FFF2-40B4-BE49-F238E27FC236}">
                <a16:creationId xmlns:a16="http://schemas.microsoft.com/office/drawing/2014/main" id="{268299AC-7A57-2EEA-DA8B-A11E4B937A66}"/>
              </a:ext>
            </a:extLst>
          </p:cNvPr>
          <p:cNvSpPr txBox="1"/>
          <p:nvPr/>
        </p:nvSpPr>
        <p:spPr>
          <a:xfrm>
            <a:off x="1768386" y="3620123"/>
            <a:ext cx="198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S</a:t>
            </a:r>
            <a:r>
              <a:rPr lang="sk-SK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ebauvedomenie</a:t>
            </a:r>
            <a:endParaRPr lang="ru-RU" sz="1600" b="1" dirty="0">
              <a:solidFill>
                <a:srgbClr val="678824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0" name="TextBox 51">
            <a:extLst>
              <a:ext uri="{FF2B5EF4-FFF2-40B4-BE49-F238E27FC236}">
                <a16:creationId xmlns:a16="http://schemas.microsoft.com/office/drawing/2014/main" id="{6B8C753C-67E2-1E17-C33F-9F144A2D9E6F}"/>
              </a:ext>
            </a:extLst>
          </p:cNvPr>
          <p:cNvSpPr txBox="1"/>
          <p:nvPr/>
        </p:nvSpPr>
        <p:spPr>
          <a:xfrm>
            <a:off x="3614334" y="5657489"/>
            <a:ext cx="1814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Samoregulácia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55" name="Big letter">
            <a:extLst>
              <a:ext uri="{FF2B5EF4-FFF2-40B4-BE49-F238E27FC236}">
                <a16:creationId xmlns:a16="http://schemas.microsoft.com/office/drawing/2014/main" id="{3D7AA4D1-2B77-A0ED-EA06-67DB7A1C008E}"/>
              </a:ext>
            </a:extLst>
          </p:cNvPr>
          <p:cNvSpPr txBox="1"/>
          <p:nvPr/>
        </p:nvSpPr>
        <p:spPr>
          <a:xfrm>
            <a:off x="2713173" y="389187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6" name="Big letter">
            <a:extLst>
              <a:ext uri="{FF2B5EF4-FFF2-40B4-BE49-F238E27FC236}">
                <a16:creationId xmlns:a16="http://schemas.microsoft.com/office/drawing/2014/main" id="{2340C14B-6AF4-5718-ED8B-0BCA725086E7}"/>
              </a:ext>
            </a:extLst>
          </p:cNvPr>
          <p:cNvSpPr txBox="1"/>
          <p:nvPr/>
        </p:nvSpPr>
        <p:spPr>
          <a:xfrm>
            <a:off x="6093271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Big letter">
            <a:extLst>
              <a:ext uri="{FF2B5EF4-FFF2-40B4-BE49-F238E27FC236}">
                <a16:creationId xmlns:a16="http://schemas.microsoft.com/office/drawing/2014/main" id="{F6DF2B82-429E-97EB-4609-F1E193F7BAD6}"/>
              </a:ext>
            </a:extLst>
          </p:cNvPr>
          <p:cNvSpPr txBox="1"/>
          <p:nvPr/>
        </p:nvSpPr>
        <p:spPr>
          <a:xfrm>
            <a:off x="9477545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8" name="Big letter">
            <a:extLst>
              <a:ext uri="{FF2B5EF4-FFF2-40B4-BE49-F238E27FC236}">
                <a16:creationId xmlns:a16="http://schemas.microsoft.com/office/drawing/2014/main" id="{8B0CD983-4244-59A5-67AA-34F30D3E7E5E}"/>
              </a:ext>
            </a:extLst>
          </p:cNvPr>
          <p:cNvSpPr txBox="1"/>
          <p:nvPr/>
        </p:nvSpPr>
        <p:spPr>
          <a:xfrm>
            <a:off x="7792863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Big letter">
            <a:extLst>
              <a:ext uri="{FF2B5EF4-FFF2-40B4-BE49-F238E27FC236}">
                <a16:creationId xmlns:a16="http://schemas.microsoft.com/office/drawing/2014/main" id="{542C572A-55DE-5F06-3A4D-2EA40DA07F22}"/>
              </a:ext>
            </a:extLst>
          </p:cNvPr>
          <p:cNvSpPr txBox="1"/>
          <p:nvPr/>
        </p:nvSpPr>
        <p:spPr>
          <a:xfrm>
            <a:off x="4403619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5" name="TextBox 47">
            <a:extLst>
              <a:ext uri="{FF2B5EF4-FFF2-40B4-BE49-F238E27FC236}">
                <a16:creationId xmlns:a16="http://schemas.microsoft.com/office/drawing/2014/main" id="{C7CB21B7-76FA-A76A-4543-6F141738805A}"/>
              </a:ext>
            </a:extLst>
          </p:cNvPr>
          <p:cNvSpPr txBox="1"/>
          <p:nvPr/>
        </p:nvSpPr>
        <p:spPr>
          <a:xfrm>
            <a:off x="5190575" y="3638667"/>
            <a:ext cx="1800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Motivácia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66" name="TextBox 47">
            <a:extLst>
              <a:ext uri="{FF2B5EF4-FFF2-40B4-BE49-F238E27FC236}">
                <a16:creationId xmlns:a16="http://schemas.microsoft.com/office/drawing/2014/main" id="{1BE6A9F5-8EE5-D1EC-CF84-79A895A62926}"/>
              </a:ext>
            </a:extLst>
          </p:cNvPr>
          <p:cNvSpPr txBox="1"/>
          <p:nvPr/>
        </p:nvSpPr>
        <p:spPr>
          <a:xfrm>
            <a:off x="7282000" y="5714669"/>
            <a:ext cx="144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Empatia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67" name="TextBox 47">
            <a:extLst>
              <a:ext uri="{FF2B5EF4-FFF2-40B4-BE49-F238E27FC236}">
                <a16:creationId xmlns:a16="http://schemas.microsoft.com/office/drawing/2014/main" id="{E09A9702-116A-5BD9-FC8D-97E976A46318}"/>
              </a:ext>
            </a:extLst>
          </p:cNvPr>
          <p:cNvSpPr txBox="1"/>
          <p:nvPr/>
        </p:nvSpPr>
        <p:spPr>
          <a:xfrm>
            <a:off x="8442857" y="3612811"/>
            <a:ext cx="2437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Sociálne zručnosti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pic>
        <p:nvPicPr>
          <p:cNvPr id="71" name="Immagine 70" descr="Immagine che contiene testo&#10;&#10;Descrizione generata automaticamente">
            <a:extLst>
              <a:ext uri="{FF2B5EF4-FFF2-40B4-BE49-F238E27FC236}">
                <a16:creationId xmlns:a16="http://schemas.microsoft.com/office/drawing/2014/main" id="{3475BF0F-F5F9-3755-E5A8-18F8EF6DB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30" y="4458914"/>
            <a:ext cx="485775" cy="542925"/>
          </a:xfrm>
          <a:prstGeom prst="rect">
            <a:avLst/>
          </a:prstGeom>
        </p:spPr>
      </p:pic>
      <p:pic>
        <p:nvPicPr>
          <p:cNvPr id="75" name="Immagine 74" descr="Immagine che contiene testo, dispositivo, calibro&#10;&#10;Descrizione generata automaticamente">
            <a:extLst>
              <a:ext uri="{FF2B5EF4-FFF2-40B4-BE49-F238E27FC236}">
                <a16:creationId xmlns:a16="http://schemas.microsoft.com/office/drawing/2014/main" id="{C784B434-6A0C-779D-19C1-4D102B1BCB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69" y="4442572"/>
            <a:ext cx="476250" cy="533400"/>
          </a:xfrm>
          <a:prstGeom prst="rect">
            <a:avLst/>
          </a:prstGeom>
        </p:spPr>
      </p:pic>
      <p:grpSp>
        <p:nvGrpSpPr>
          <p:cNvPr id="76" name="Group 201">
            <a:extLst>
              <a:ext uri="{FF2B5EF4-FFF2-40B4-BE49-F238E27FC236}">
                <a16:creationId xmlns:a16="http://schemas.microsoft.com/office/drawing/2014/main" id="{29C44C20-6E0F-7322-4393-C29B95151CC0}"/>
              </a:ext>
            </a:extLst>
          </p:cNvPr>
          <p:cNvGrpSpPr/>
          <p:nvPr/>
        </p:nvGrpSpPr>
        <p:grpSpPr>
          <a:xfrm rot="21545399">
            <a:off x="9307677" y="4581938"/>
            <a:ext cx="434104" cy="294703"/>
            <a:chOff x="3221038" y="1938338"/>
            <a:chExt cx="563562" cy="382588"/>
          </a:xfrm>
          <a:solidFill>
            <a:schemeClr val="tx1"/>
          </a:solidFill>
        </p:grpSpPr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087DE6F8-E1E7-BDA0-CC72-1D2C84966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38" y="2011363"/>
              <a:ext cx="306387" cy="263525"/>
            </a:xfrm>
            <a:custGeom>
              <a:avLst/>
              <a:gdLst>
                <a:gd name="T0" fmla="*/ 0 w 114"/>
                <a:gd name="T1" fmla="*/ 43 h 99"/>
                <a:gd name="T2" fmla="*/ 57 w 114"/>
                <a:gd name="T3" fmla="*/ 0 h 99"/>
                <a:gd name="T4" fmla="*/ 114 w 114"/>
                <a:gd name="T5" fmla="*/ 43 h 99"/>
                <a:gd name="T6" fmla="*/ 57 w 114"/>
                <a:gd name="T7" fmla="*/ 86 h 99"/>
                <a:gd name="T8" fmla="*/ 33 w 114"/>
                <a:gd name="T9" fmla="*/ 82 h 99"/>
                <a:gd name="T10" fmla="*/ 7 w 114"/>
                <a:gd name="T11" fmla="*/ 99 h 99"/>
                <a:gd name="T12" fmla="*/ 5 w 114"/>
                <a:gd name="T13" fmla="*/ 98 h 99"/>
                <a:gd name="T14" fmla="*/ 18 w 114"/>
                <a:gd name="T15" fmla="*/ 74 h 99"/>
                <a:gd name="T16" fmla="*/ 0 w 114"/>
                <a:gd name="T17" fmla="*/ 4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99">
                  <a:moveTo>
                    <a:pt x="0" y="43"/>
                  </a:moveTo>
                  <a:cubicBezTo>
                    <a:pt x="0" y="19"/>
                    <a:pt x="25" y="0"/>
                    <a:pt x="57" y="0"/>
                  </a:cubicBezTo>
                  <a:cubicBezTo>
                    <a:pt x="88" y="0"/>
                    <a:pt x="114" y="19"/>
                    <a:pt x="114" y="43"/>
                  </a:cubicBezTo>
                  <a:cubicBezTo>
                    <a:pt x="114" y="66"/>
                    <a:pt x="88" y="86"/>
                    <a:pt x="57" y="86"/>
                  </a:cubicBezTo>
                  <a:cubicBezTo>
                    <a:pt x="49" y="86"/>
                    <a:pt x="41" y="84"/>
                    <a:pt x="33" y="82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6" y="66"/>
                    <a:pt x="0" y="55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7AAF701-C484-79E5-99E0-5A5C09F99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938338"/>
              <a:ext cx="385762" cy="382588"/>
            </a:xfrm>
            <a:custGeom>
              <a:avLst/>
              <a:gdLst>
                <a:gd name="T0" fmla="*/ 63 w 144"/>
                <a:gd name="T1" fmla="*/ 113 h 143"/>
                <a:gd name="T2" fmla="*/ 93 w 144"/>
                <a:gd name="T3" fmla="*/ 108 h 143"/>
                <a:gd name="T4" fmla="*/ 96 w 144"/>
                <a:gd name="T5" fmla="*/ 107 h 143"/>
                <a:gd name="T6" fmla="*/ 114 w 144"/>
                <a:gd name="T7" fmla="*/ 119 h 143"/>
                <a:gd name="T8" fmla="*/ 105 w 144"/>
                <a:gd name="T9" fmla="*/ 102 h 143"/>
                <a:gd name="T10" fmla="*/ 110 w 144"/>
                <a:gd name="T11" fmla="*/ 99 h 143"/>
                <a:gd name="T12" fmla="*/ 132 w 144"/>
                <a:gd name="T13" fmla="*/ 62 h 143"/>
                <a:gd name="T14" fmla="*/ 63 w 144"/>
                <a:gd name="T15" fmla="*/ 12 h 143"/>
                <a:gd name="T16" fmla="*/ 16 w 144"/>
                <a:gd name="T17" fmla="*/ 26 h 143"/>
                <a:gd name="T18" fmla="*/ 0 w 144"/>
                <a:gd name="T19" fmla="*/ 22 h 143"/>
                <a:gd name="T20" fmla="*/ 63 w 144"/>
                <a:gd name="T21" fmla="*/ 0 h 143"/>
                <a:gd name="T22" fmla="*/ 144 w 144"/>
                <a:gd name="T23" fmla="*/ 62 h 143"/>
                <a:gd name="T24" fmla="*/ 121 w 144"/>
                <a:gd name="T25" fmla="*/ 106 h 143"/>
                <a:gd name="T26" fmla="*/ 137 w 144"/>
                <a:gd name="T27" fmla="*/ 143 h 143"/>
                <a:gd name="T28" fmla="*/ 94 w 144"/>
                <a:gd name="T29" fmla="*/ 120 h 143"/>
                <a:gd name="T30" fmla="*/ 63 w 144"/>
                <a:gd name="T31" fmla="*/ 125 h 143"/>
                <a:gd name="T32" fmla="*/ 16 w 144"/>
                <a:gd name="T33" fmla="*/ 114 h 143"/>
                <a:gd name="T34" fmla="*/ 30 w 144"/>
                <a:gd name="T35" fmla="*/ 107 h 143"/>
                <a:gd name="T36" fmla="*/ 63 w 144"/>
                <a:gd name="T37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143">
                  <a:moveTo>
                    <a:pt x="63" y="113"/>
                  </a:moveTo>
                  <a:cubicBezTo>
                    <a:pt x="74" y="113"/>
                    <a:pt x="84" y="111"/>
                    <a:pt x="93" y="108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05" y="102"/>
                    <a:pt x="105" y="102"/>
                    <a:pt x="105" y="102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24" y="90"/>
                    <a:pt x="132" y="76"/>
                    <a:pt x="132" y="62"/>
                  </a:cubicBezTo>
                  <a:cubicBezTo>
                    <a:pt x="132" y="35"/>
                    <a:pt x="101" y="12"/>
                    <a:pt x="63" y="12"/>
                  </a:cubicBezTo>
                  <a:cubicBezTo>
                    <a:pt x="45" y="12"/>
                    <a:pt x="28" y="17"/>
                    <a:pt x="16" y="26"/>
                  </a:cubicBezTo>
                  <a:cubicBezTo>
                    <a:pt x="11" y="24"/>
                    <a:pt x="6" y="23"/>
                    <a:pt x="0" y="22"/>
                  </a:cubicBezTo>
                  <a:cubicBezTo>
                    <a:pt x="15" y="9"/>
                    <a:pt x="38" y="0"/>
                    <a:pt x="63" y="0"/>
                  </a:cubicBezTo>
                  <a:cubicBezTo>
                    <a:pt x="108" y="0"/>
                    <a:pt x="144" y="28"/>
                    <a:pt x="144" y="62"/>
                  </a:cubicBezTo>
                  <a:cubicBezTo>
                    <a:pt x="144" y="79"/>
                    <a:pt x="136" y="95"/>
                    <a:pt x="121" y="106"/>
                  </a:cubicBezTo>
                  <a:cubicBezTo>
                    <a:pt x="137" y="143"/>
                    <a:pt x="137" y="143"/>
                    <a:pt x="137" y="143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84" y="123"/>
                    <a:pt x="74" y="125"/>
                    <a:pt x="63" y="125"/>
                  </a:cubicBezTo>
                  <a:cubicBezTo>
                    <a:pt x="45" y="125"/>
                    <a:pt x="29" y="121"/>
                    <a:pt x="16" y="114"/>
                  </a:cubicBezTo>
                  <a:cubicBezTo>
                    <a:pt x="21" y="112"/>
                    <a:pt x="26" y="109"/>
                    <a:pt x="30" y="107"/>
                  </a:cubicBezTo>
                  <a:cubicBezTo>
                    <a:pt x="40" y="111"/>
                    <a:pt x="51" y="113"/>
                    <a:pt x="63" y="1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9" name="Group 281">
            <a:extLst>
              <a:ext uri="{FF2B5EF4-FFF2-40B4-BE49-F238E27FC236}">
                <a16:creationId xmlns:a16="http://schemas.microsoft.com/office/drawing/2014/main" id="{92189812-A273-9F14-6385-B5FA40466D40}"/>
              </a:ext>
            </a:extLst>
          </p:cNvPr>
          <p:cNvGrpSpPr/>
          <p:nvPr/>
        </p:nvGrpSpPr>
        <p:grpSpPr>
          <a:xfrm>
            <a:off x="4220010" y="4482270"/>
            <a:ext cx="462818" cy="527354"/>
            <a:chOff x="8196263" y="4981575"/>
            <a:chExt cx="796925" cy="908050"/>
          </a:xfrm>
          <a:solidFill>
            <a:schemeClr val="tx1"/>
          </a:solidFill>
        </p:grpSpPr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60BF0D35-46A6-E1A3-F640-D816464F92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B6AE048B-538F-96ED-C0C9-B08502B41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D5BE33AB-9820-2824-24C4-663640F993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96B5ADEC-096A-FE88-C1B0-D460F7586A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F1176798-5517-9F99-FDD2-1587290935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DA74F3C8-3CF5-54BD-B218-8628223711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6EF795CD-D873-861E-A9D2-AB9C3567ED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88" name="Immagine 87" descr="Immagine che contiene testo&#10;&#10;Descrizione generata automaticamente">
            <a:extLst>
              <a:ext uri="{FF2B5EF4-FFF2-40B4-BE49-F238E27FC236}">
                <a16:creationId xmlns:a16="http://schemas.microsoft.com/office/drawing/2014/main" id="{B663161F-5421-EF5C-AAF1-975DDFDB81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20" y="4465030"/>
            <a:ext cx="504825" cy="552450"/>
          </a:xfrm>
          <a:prstGeom prst="rect">
            <a:avLst/>
          </a:prstGeom>
        </p:spPr>
      </p:pic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D72FA968-E8F3-FCC4-4442-FE68E5F73510}"/>
              </a:ext>
            </a:extLst>
          </p:cNvPr>
          <p:cNvSpPr txBox="1"/>
          <p:nvPr/>
        </p:nvSpPr>
        <p:spPr>
          <a:xfrm>
            <a:off x="1097280" y="1886670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Emocionálna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inteligencia</a:t>
            </a:r>
            <a:r>
              <a:rPr lang="sk-SK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(EI)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je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schopnosť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rozpoznať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pochopiť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zvládať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vlastné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emócie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ako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aj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emócie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iných</a:t>
            </a:r>
            <a:r>
              <a:rPr lang="en-U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B96EA11-A79C-2780-50EF-3FBC6ABA3F5C}"/>
              </a:ext>
            </a:extLst>
          </p:cNvPr>
          <p:cNvSpPr txBox="1"/>
          <p:nvPr/>
        </p:nvSpPr>
        <p:spPr>
          <a:xfrm>
            <a:off x="4624746" y="3054547"/>
            <a:ext cx="4210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latin typeface="Montserrat" panose="00000500000000000000" pitchFamily="2" charset="0"/>
              </a:rPr>
              <a:t>5 kľúčových komponentov </a:t>
            </a: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E27C4753-7AFF-46CA-7603-582D1E95C0BC}"/>
              </a:ext>
            </a:extLst>
          </p:cNvPr>
          <p:cNvSpPr txBox="1"/>
          <p:nvPr/>
        </p:nvSpPr>
        <p:spPr>
          <a:xfrm>
            <a:off x="381820" y="6005333"/>
            <a:ext cx="83416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>
                <a:latin typeface="Montserrat" panose="00000500000000000000" pitchFamily="2" charset="0"/>
                <a:ea typeface="Calibri" panose="020F0502020204030204" pitchFamily="34" charset="0"/>
              </a:rPr>
              <a:t>Zdroj</a:t>
            </a:r>
            <a:r>
              <a:rPr lang="en-GB" sz="11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: Goleman, D. (2006) </a:t>
            </a:r>
            <a:r>
              <a:rPr lang="en-GB" sz="1100" i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Emotional intelligence: Why it can matter more than IQ</a:t>
            </a:r>
            <a:endParaRPr lang="it-IT" sz="11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8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Úvod</a:t>
            </a:r>
            <a:r>
              <a:rPr lang="en-US" sz="4000" b="1" dirty="0"/>
              <a:t> do </a:t>
            </a:r>
            <a:r>
              <a:rPr lang="en-US" sz="4000" b="1" dirty="0" err="1"/>
              <a:t>emocionálnej</a:t>
            </a:r>
            <a:r>
              <a:rPr lang="en-US" sz="4000" b="1" dirty="0"/>
              <a:t> </a:t>
            </a:r>
            <a:r>
              <a:rPr lang="en-US" sz="4000" b="1" dirty="0" err="1"/>
              <a:t>inteligencie</a:t>
            </a:r>
            <a:r>
              <a:rPr lang="en-US" sz="4000" b="1" dirty="0"/>
              <a:t> a </a:t>
            </a:r>
            <a:r>
              <a:rPr lang="en-US" sz="4000" b="1" dirty="0" err="1"/>
              <a:t>pohody</a:t>
            </a:r>
            <a:br>
              <a:rPr lang="en-GB" dirty="0"/>
            </a:br>
            <a:r>
              <a:rPr lang="sk-SK" sz="2800" dirty="0"/>
              <a:t>Prehľad konceptu emocionálnej inteligencie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739836"/>
            <a:ext cx="2027384" cy="455825"/>
          </a:xfrm>
          <a:prstGeom prst="rect">
            <a:avLst/>
          </a:prstGeom>
        </p:spPr>
      </p:pic>
      <p:sp>
        <p:nvSpPr>
          <p:cNvPr id="4" name="Main shape">
            <a:extLst>
              <a:ext uri="{FF2B5EF4-FFF2-40B4-BE49-F238E27FC236}">
                <a16:creationId xmlns:a16="http://schemas.microsoft.com/office/drawing/2014/main" id="{1224B0E0-986E-DD9F-0BF6-63D1535BA27F}"/>
              </a:ext>
            </a:extLst>
          </p:cNvPr>
          <p:cNvSpPr>
            <a:spLocks/>
          </p:cNvSpPr>
          <p:nvPr/>
        </p:nvSpPr>
        <p:spPr bwMode="auto">
          <a:xfrm>
            <a:off x="4004071" y="3782817"/>
            <a:ext cx="2314476" cy="2324126"/>
          </a:xfrm>
          <a:custGeom>
            <a:avLst/>
            <a:gdLst>
              <a:gd name="T0" fmla="*/ 1611 w 1620"/>
              <a:gd name="T1" fmla="*/ 462 h 1627"/>
              <a:gd name="T2" fmla="*/ 1567 w 1620"/>
              <a:gd name="T3" fmla="*/ 450 h 1627"/>
              <a:gd name="T4" fmla="*/ 1402 w 1620"/>
              <a:gd name="T5" fmla="*/ 546 h 1627"/>
              <a:gd name="T6" fmla="*/ 842 w 1620"/>
              <a:gd name="T7" fmla="*/ 222 h 1627"/>
              <a:gd name="T8" fmla="*/ 842 w 1620"/>
              <a:gd name="T9" fmla="*/ 32 h 1627"/>
              <a:gd name="T10" fmla="*/ 810 w 1620"/>
              <a:gd name="T11" fmla="*/ 0 h 1627"/>
              <a:gd name="T12" fmla="*/ 778 w 1620"/>
              <a:gd name="T13" fmla="*/ 32 h 1627"/>
              <a:gd name="T14" fmla="*/ 778 w 1620"/>
              <a:gd name="T15" fmla="*/ 222 h 1627"/>
              <a:gd name="T16" fmla="*/ 218 w 1620"/>
              <a:gd name="T17" fmla="*/ 546 h 1627"/>
              <a:gd name="T18" fmla="*/ 53 w 1620"/>
              <a:gd name="T19" fmla="*/ 450 h 1627"/>
              <a:gd name="T20" fmla="*/ 9 w 1620"/>
              <a:gd name="T21" fmla="*/ 462 h 1627"/>
              <a:gd name="T22" fmla="*/ 21 w 1620"/>
              <a:gd name="T23" fmla="*/ 506 h 1627"/>
              <a:gd name="T24" fmla="*/ 186 w 1620"/>
              <a:gd name="T25" fmla="*/ 601 h 1627"/>
              <a:gd name="T26" fmla="*/ 107 w 1620"/>
              <a:gd name="T27" fmla="*/ 924 h 1627"/>
              <a:gd name="T28" fmla="*/ 810 w 1620"/>
              <a:gd name="T29" fmla="*/ 1627 h 1627"/>
              <a:gd name="T30" fmla="*/ 1513 w 1620"/>
              <a:gd name="T31" fmla="*/ 924 h 1627"/>
              <a:gd name="T32" fmla="*/ 1434 w 1620"/>
              <a:gd name="T33" fmla="*/ 601 h 1627"/>
              <a:gd name="T34" fmla="*/ 1599 w 1620"/>
              <a:gd name="T35" fmla="*/ 506 h 1627"/>
              <a:gd name="T36" fmla="*/ 1611 w 1620"/>
              <a:gd name="T37" fmla="*/ 462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20" h="1627">
                <a:moveTo>
                  <a:pt x="1611" y="462"/>
                </a:moveTo>
                <a:cubicBezTo>
                  <a:pt x="1602" y="447"/>
                  <a:pt x="1582" y="441"/>
                  <a:pt x="1567" y="450"/>
                </a:cubicBezTo>
                <a:cubicBezTo>
                  <a:pt x="1402" y="546"/>
                  <a:pt x="1402" y="546"/>
                  <a:pt x="1402" y="546"/>
                </a:cubicBezTo>
                <a:cubicBezTo>
                  <a:pt x="1282" y="359"/>
                  <a:pt x="1077" y="233"/>
                  <a:pt x="842" y="222"/>
                </a:cubicBezTo>
                <a:cubicBezTo>
                  <a:pt x="842" y="32"/>
                  <a:pt x="842" y="32"/>
                  <a:pt x="842" y="32"/>
                </a:cubicBezTo>
                <a:cubicBezTo>
                  <a:pt x="842" y="14"/>
                  <a:pt x="828" y="0"/>
                  <a:pt x="810" y="0"/>
                </a:cubicBezTo>
                <a:cubicBezTo>
                  <a:pt x="792" y="0"/>
                  <a:pt x="778" y="14"/>
                  <a:pt x="778" y="32"/>
                </a:cubicBezTo>
                <a:cubicBezTo>
                  <a:pt x="778" y="222"/>
                  <a:pt x="778" y="222"/>
                  <a:pt x="778" y="222"/>
                </a:cubicBezTo>
                <a:cubicBezTo>
                  <a:pt x="543" y="233"/>
                  <a:pt x="338" y="359"/>
                  <a:pt x="218" y="546"/>
                </a:cubicBezTo>
                <a:cubicBezTo>
                  <a:pt x="53" y="450"/>
                  <a:pt x="53" y="450"/>
                  <a:pt x="53" y="450"/>
                </a:cubicBezTo>
                <a:cubicBezTo>
                  <a:pt x="38" y="441"/>
                  <a:pt x="18" y="447"/>
                  <a:pt x="9" y="462"/>
                </a:cubicBezTo>
                <a:cubicBezTo>
                  <a:pt x="0" y="477"/>
                  <a:pt x="6" y="497"/>
                  <a:pt x="21" y="506"/>
                </a:cubicBezTo>
                <a:cubicBezTo>
                  <a:pt x="186" y="601"/>
                  <a:pt x="186" y="601"/>
                  <a:pt x="186" y="601"/>
                </a:cubicBezTo>
                <a:cubicBezTo>
                  <a:pt x="136" y="698"/>
                  <a:pt x="107" y="808"/>
                  <a:pt x="107" y="924"/>
                </a:cubicBezTo>
                <a:cubicBezTo>
                  <a:pt x="107" y="1312"/>
                  <a:pt x="422" y="1627"/>
                  <a:pt x="810" y="1627"/>
                </a:cubicBezTo>
                <a:cubicBezTo>
                  <a:pt x="1198" y="1627"/>
                  <a:pt x="1513" y="1312"/>
                  <a:pt x="1513" y="924"/>
                </a:cubicBezTo>
                <a:cubicBezTo>
                  <a:pt x="1513" y="808"/>
                  <a:pt x="1484" y="698"/>
                  <a:pt x="1434" y="601"/>
                </a:cubicBezTo>
                <a:cubicBezTo>
                  <a:pt x="1599" y="506"/>
                  <a:pt x="1599" y="506"/>
                  <a:pt x="1599" y="506"/>
                </a:cubicBezTo>
                <a:cubicBezTo>
                  <a:pt x="1614" y="497"/>
                  <a:pt x="1620" y="477"/>
                  <a:pt x="1611" y="462"/>
                </a:cubicBezTo>
                <a:close/>
              </a:path>
            </a:pathLst>
          </a:custGeom>
          <a:solidFill>
            <a:srgbClr val="CCC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5" name="Little circles">
            <a:extLst>
              <a:ext uri="{FF2B5EF4-FFF2-40B4-BE49-F238E27FC236}">
                <a16:creationId xmlns:a16="http://schemas.microsoft.com/office/drawing/2014/main" id="{F93C42FC-45BA-C956-0C07-14A9D88BC8DA}"/>
              </a:ext>
            </a:extLst>
          </p:cNvPr>
          <p:cNvGrpSpPr/>
          <p:nvPr/>
        </p:nvGrpSpPr>
        <p:grpSpPr>
          <a:xfrm>
            <a:off x="4120349" y="5630364"/>
            <a:ext cx="2086667" cy="672773"/>
            <a:chOff x="3530248" y="5027135"/>
            <a:chExt cx="2086667" cy="672773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4ED28EC8-E26C-5E4C-9F9D-6BC4970C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248" y="5031106"/>
              <a:ext cx="88592" cy="8816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5F65616F-FD40-CE2C-B04F-0661EB532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958" y="5602209"/>
              <a:ext cx="97293" cy="97699"/>
            </a:xfrm>
            <a:custGeom>
              <a:avLst/>
              <a:gdLst>
                <a:gd name="T0" fmla="*/ 56 w 68"/>
                <a:gd name="T1" fmla="*/ 12 h 68"/>
                <a:gd name="T2" fmla="*/ 12 w 68"/>
                <a:gd name="T3" fmla="*/ 12 h 68"/>
                <a:gd name="T4" fmla="*/ 12 w 68"/>
                <a:gd name="T5" fmla="*/ 56 h 68"/>
                <a:gd name="T6" fmla="*/ 56 w 68"/>
                <a:gd name="T7" fmla="*/ 56 h 68"/>
                <a:gd name="T8" fmla="*/ 56 w 68"/>
                <a:gd name="T9" fmla="*/ 1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8"/>
                    <a:pt x="44" y="68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152642E-4F46-56A6-B26A-BA3A1CE57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622" y="5027135"/>
              <a:ext cx="97293" cy="98493"/>
            </a:xfrm>
            <a:custGeom>
              <a:avLst/>
              <a:gdLst>
                <a:gd name="T0" fmla="*/ 56 w 68"/>
                <a:gd name="T1" fmla="*/ 12 h 69"/>
                <a:gd name="T2" fmla="*/ 12 w 68"/>
                <a:gd name="T3" fmla="*/ 12 h 69"/>
                <a:gd name="T4" fmla="*/ 12 w 68"/>
                <a:gd name="T5" fmla="*/ 56 h 69"/>
                <a:gd name="T6" fmla="*/ 56 w 68"/>
                <a:gd name="T7" fmla="*/ 56 h 69"/>
                <a:gd name="T8" fmla="*/ 56 w 68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9"/>
                    <a:pt x="44" y="69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</p:grpSp>
      <p:sp>
        <p:nvSpPr>
          <p:cNvPr id="12" name="Color shape 1">
            <a:extLst>
              <a:ext uri="{FF2B5EF4-FFF2-40B4-BE49-F238E27FC236}">
                <a16:creationId xmlns:a16="http://schemas.microsoft.com/office/drawing/2014/main" id="{16B107CD-D75F-0F3C-325D-C9024F775402}"/>
              </a:ext>
            </a:extLst>
          </p:cNvPr>
          <p:cNvSpPr>
            <a:spLocks/>
          </p:cNvSpPr>
          <p:nvPr/>
        </p:nvSpPr>
        <p:spPr bwMode="auto">
          <a:xfrm>
            <a:off x="2922769" y="3585832"/>
            <a:ext cx="1184132" cy="1055627"/>
          </a:xfrm>
          <a:custGeom>
            <a:avLst/>
            <a:gdLst>
              <a:gd name="T0" fmla="*/ 209 w 829"/>
              <a:gd name="T1" fmla="*/ 655 h 739"/>
              <a:gd name="T2" fmla="*/ 90 w 829"/>
              <a:gd name="T3" fmla="*/ 209 h 739"/>
              <a:gd name="T4" fmla="*/ 535 w 829"/>
              <a:gd name="T5" fmla="*/ 90 h 739"/>
              <a:gd name="T6" fmla="*/ 669 w 829"/>
              <a:gd name="T7" fmla="*/ 507 h 739"/>
              <a:gd name="T8" fmla="*/ 812 w 829"/>
              <a:gd name="T9" fmla="*/ 589 h 739"/>
              <a:gd name="T10" fmla="*/ 828 w 829"/>
              <a:gd name="T11" fmla="*/ 621 h 739"/>
              <a:gd name="T12" fmla="*/ 824 w 829"/>
              <a:gd name="T13" fmla="*/ 633 h 739"/>
              <a:gd name="T14" fmla="*/ 780 w 829"/>
              <a:gd name="T15" fmla="*/ 645 h 739"/>
              <a:gd name="T16" fmla="*/ 637 w 829"/>
              <a:gd name="T17" fmla="*/ 562 h 739"/>
              <a:gd name="T18" fmla="*/ 209 w 829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9" h="739">
                <a:moveTo>
                  <a:pt x="209" y="655"/>
                </a:moveTo>
                <a:cubicBezTo>
                  <a:pt x="53" y="565"/>
                  <a:pt x="0" y="365"/>
                  <a:pt x="90" y="209"/>
                </a:cubicBezTo>
                <a:cubicBezTo>
                  <a:pt x="180" y="53"/>
                  <a:pt x="379" y="0"/>
                  <a:pt x="535" y="90"/>
                </a:cubicBezTo>
                <a:cubicBezTo>
                  <a:pt x="682" y="175"/>
                  <a:pt x="738" y="356"/>
                  <a:pt x="669" y="507"/>
                </a:cubicBezTo>
                <a:cubicBezTo>
                  <a:pt x="812" y="589"/>
                  <a:pt x="812" y="589"/>
                  <a:pt x="812" y="589"/>
                </a:cubicBezTo>
                <a:cubicBezTo>
                  <a:pt x="823" y="596"/>
                  <a:pt x="829" y="609"/>
                  <a:pt x="828" y="621"/>
                </a:cubicBezTo>
                <a:cubicBezTo>
                  <a:pt x="827" y="625"/>
                  <a:pt x="826" y="629"/>
                  <a:pt x="824" y="633"/>
                </a:cubicBezTo>
                <a:cubicBezTo>
                  <a:pt x="815" y="648"/>
                  <a:pt x="795" y="654"/>
                  <a:pt x="780" y="645"/>
                </a:cubicBezTo>
                <a:cubicBezTo>
                  <a:pt x="637" y="562"/>
                  <a:pt x="637" y="562"/>
                  <a:pt x="637" y="562"/>
                </a:cubicBezTo>
                <a:cubicBezTo>
                  <a:pt x="541" y="697"/>
                  <a:pt x="356" y="739"/>
                  <a:pt x="209" y="655"/>
                </a:cubicBezTo>
                <a:close/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Color shape 2">
            <a:extLst>
              <a:ext uri="{FF2B5EF4-FFF2-40B4-BE49-F238E27FC236}">
                <a16:creationId xmlns:a16="http://schemas.microsoft.com/office/drawing/2014/main" id="{BD659FA4-31AF-FA22-709C-8C0DA580C483}"/>
              </a:ext>
            </a:extLst>
          </p:cNvPr>
          <p:cNvSpPr>
            <a:spLocks/>
          </p:cNvSpPr>
          <p:nvPr/>
        </p:nvSpPr>
        <p:spPr bwMode="auto">
          <a:xfrm>
            <a:off x="4695408" y="2667618"/>
            <a:ext cx="931802" cy="1211310"/>
          </a:xfrm>
          <a:custGeom>
            <a:avLst/>
            <a:gdLst>
              <a:gd name="T0" fmla="*/ 652 w 652"/>
              <a:gd name="T1" fmla="*/ 326 h 848"/>
              <a:gd name="T2" fmla="*/ 326 w 652"/>
              <a:gd name="T3" fmla="*/ 0 h 848"/>
              <a:gd name="T4" fmla="*/ 0 w 652"/>
              <a:gd name="T5" fmla="*/ 326 h 848"/>
              <a:gd name="T6" fmla="*/ 294 w 652"/>
              <a:gd name="T7" fmla="*/ 651 h 848"/>
              <a:gd name="T8" fmla="*/ 294 w 652"/>
              <a:gd name="T9" fmla="*/ 816 h 848"/>
              <a:gd name="T10" fmla="*/ 314 w 652"/>
              <a:gd name="T11" fmla="*/ 845 h 848"/>
              <a:gd name="T12" fmla="*/ 326 w 652"/>
              <a:gd name="T13" fmla="*/ 848 h 848"/>
              <a:gd name="T14" fmla="*/ 358 w 652"/>
              <a:gd name="T15" fmla="*/ 816 h 848"/>
              <a:gd name="T16" fmla="*/ 358 w 652"/>
              <a:gd name="T17" fmla="*/ 651 h 848"/>
              <a:gd name="T18" fmla="*/ 652 w 652"/>
              <a:gd name="T19" fmla="*/ 326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2" h="848">
                <a:moveTo>
                  <a:pt x="652" y="326"/>
                </a:moveTo>
                <a:cubicBezTo>
                  <a:pt x="652" y="146"/>
                  <a:pt x="506" y="0"/>
                  <a:pt x="326" y="0"/>
                </a:cubicBezTo>
                <a:cubicBezTo>
                  <a:pt x="146" y="0"/>
                  <a:pt x="0" y="146"/>
                  <a:pt x="0" y="326"/>
                </a:cubicBezTo>
                <a:cubicBezTo>
                  <a:pt x="0" y="496"/>
                  <a:pt x="129" y="635"/>
                  <a:pt x="294" y="651"/>
                </a:cubicBezTo>
                <a:cubicBezTo>
                  <a:pt x="294" y="816"/>
                  <a:pt x="294" y="816"/>
                  <a:pt x="294" y="816"/>
                </a:cubicBezTo>
                <a:cubicBezTo>
                  <a:pt x="294" y="829"/>
                  <a:pt x="302" y="840"/>
                  <a:pt x="314" y="845"/>
                </a:cubicBezTo>
                <a:cubicBezTo>
                  <a:pt x="318" y="847"/>
                  <a:pt x="322" y="848"/>
                  <a:pt x="326" y="848"/>
                </a:cubicBezTo>
                <a:cubicBezTo>
                  <a:pt x="344" y="848"/>
                  <a:pt x="358" y="833"/>
                  <a:pt x="358" y="816"/>
                </a:cubicBezTo>
                <a:cubicBezTo>
                  <a:pt x="358" y="651"/>
                  <a:pt x="358" y="651"/>
                  <a:pt x="358" y="651"/>
                </a:cubicBezTo>
                <a:cubicBezTo>
                  <a:pt x="523" y="635"/>
                  <a:pt x="652" y="496"/>
                  <a:pt x="652" y="326"/>
                </a:cubicBez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Color shape 3">
            <a:extLst>
              <a:ext uri="{FF2B5EF4-FFF2-40B4-BE49-F238E27FC236}">
                <a16:creationId xmlns:a16="http://schemas.microsoft.com/office/drawing/2014/main" id="{7E2CCE8A-379B-B310-FCE9-1AAAA006CD31}"/>
              </a:ext>
            </a:extLst>
          </p:cNvPr>
          <p:cNvSpPr>
            <a:spLocks/>
          </p:cNvSpPr>
          <p:nvPr/>
        </p:nvSpPr>
        <p:spPr bwMode="auto">
          <a:xfrm>
            <a:off x="6212553" y="3587420"/>
            <a:ext cx="1185714" cy="1055627"/>
          </a:xfrm>
          <a:custGeom>
            <a:avLst/>
            <a:gdLst>
              <a:gd name="T0" fmla="*/ 620 w 830"/>
              <a:gd name="T1" fmla="*/ 655 h 739"/>
              <a:gd name="T2" fmla="*/ 740 w 830"/>
              <a:gd name="T3" fmla="*/ 209 h 739"/>
              <a:gd name="T4" fmla="*/ 294 w 830"/>
              <a:gd name="T5" fmla="*/ 90 h 739"/>
              <a:gd name="T6" fmla="*/ 160 w 830"/>
              <a:gd name="T7" fmla="*/ 507 h 739"/>
              <a:gd name="T8" fmla="*/ 17 w 830"/>
              <a:gd name="T9" fmla="*/ 589 h 739"/>
              <a:gd name="T10" fmla="*/ 2 w 830"/>
              <a:gd name="T11" fmla="*/ 621 h 739"/>
              <a:gd name="T12" fmla="*/ 6 w 830"/>
              <a:gd name="T13" fmla="*/ 633 h 739"/>
              <a:gd name="T14" fmla="*/ 49 w 830"/>
              <a:gd name="T15" fmla="*/ 645 h 739"/>
              <a:gd name="T16" fmla="*/ 192 w 830"/>
              <a:gd name="T17" fmla="*/ 562 h 739"/>
              <a:gd name="T18" fmla="*/ 620 w 830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0" h="739">
                <a:moveTo>
                  <a:pt x="620" y="655"/>
                </a:moveTo>
                <a:cubicBezTo>
                  <a:pt x="776" y="565"/>
                  <a:pt x="830" y="365"/>
                  <a:pt x="740" y="209"/>
                </a:cubicBezTo>
                <a:cubicBezTo>
                  <a:pt x="650" y="53"/>
                  <a:pt x="450" y="0"/>
                  <a:pt x="294" y="90"/>
                </a:cubicBezTo>
                <a:cubicBezTo>
                  <a:pt x="148" y="175"/>
                  <a:pt x="92" y="356"/>
                  <a:pt x="160" y="507"/>
                </a:cubicBezTo>
                <a:cubicBezTo>
                  <a:pt x="17" y="589"/>
                  <a:pt x="17" y="589"/>
                  <a:pt x="17" y="589"/>
                </a:cubicBezTo>
                <a:cubicBezTo>
                  <a:pt x="6" y="596"/>
                  <a:pt x="0" y="609"/>
                  <a:pt x="2" y="621"/>
                </a:cubicBezTo>
                <a:cubicBezTo>
                  <a:pt x="2" y="625"/>
                  <a:pt x="4" y="629"/>
                  <a:pt x="6" y="633"/>
                </a:cubicBezTo>
                <a:cubicBezTo>
                  <a:pt x="15" y="648"/>
                  <a:pt x="34" y="654"/>
                  <a:pt x="49" y="645"/>
                </a:cubicBezTo>
                <a:cubicBezTo>
                  <a:pt x="192" y="562"/>
                  <a:pt x="192" y="562"/>
                  <a:pt x="192" y="562"/>
                </a:cubicBezTo>
                <a:cubicBezTo>
                  <a:pt x="289" y="697"/>
                  <a:pt x="474" y="739"/>
                  <a:pt x="620" y="655"/>
                </a:cubicBezTo>
                <a:close/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15" name="Main Circle">
            <a:extLst>
              <a:ext uri="{FF2B5EF4-FFF2-40B4-BE49-F238E27FC236}">
                <a16:creationId xmlns:a16="http://schemas.microsoft.com/office/drawing/2014/main" id="{9ED84518-FC7A-370E-72E0-8F624BD9C47C}"/>
              </a:ext>
            </a:extLst>
          </p:cNvPr>
          <p:cNvGrpSpPr/>
          <p:nvPr/>
        </p:nvGrpSpPr>
        <p:grpSpPr>
          <a:xfrm>
            <a:off x="4227600" y="4169291"/>
            <a:ext cx="1868400" cy="1868400"/>
            <a:chOff x="4939497" y="3348776"/>
            <a:chExt cx="2312211" cy="2301886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F10C67A-E3C2-4279-EDE2-CCCE252A4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97" y="3348776"/>
              <a:ext cx="2312211" cy="2301886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381000" dist="190500" dir="2700000" sx="97000" sy="97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17" name="Texture">
              <a:extLst>
                <a:ext uri="{FF2B5EF4-FFF2-40B4-BE49-F238E27FC236}">
                  <a16:creationId xmlns:a16="http://schemas.microsoft.com/office/drawing/2014/main" id="{A66F8DEE-F72E-76DC-89BB-4409C74E8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8000" y="3497580"/>
              <a:ext cx="2016000" cy="2016000"/>
            </a:xfrm>
            <a:prstGeom prst="rect">
              <a:avLst/>
            </a:prstGeom>
          </p:spPr>
        </p:pic>
      </p:grpSp>
      <p:sp>
        <p:nvSpPr>
          <p:cNvPr id="18" name="Circle 3">
            <a:extLst>
              <a:ext uri="{FF2B5EF4-FFF2-40B4-BE49-F238E27FC236}">
                <a16:creationId xmlns:a16="http://schemas.microsoft.com/office/drawing/2014/main" id="{9C058953-1E34-C077-9E38-037F4CCC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90" y="2748637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Circle 2">
            <a:extLst>
              <a:ext uri="{FF2B5EF4-FFF2-40B4-BE49-F238E27FC236}">
                <a16:creationId xmlns:a16="http://schemas.microsoft.com/office/drawing/2014/main" id="{796102CA-B184-B328-82C5-E36DFC6B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933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" name="Circle 1">
            <a:extLst>
              <a:ext uri="{FF2B5EF4-FFF2-40B4-BE49-F238E27FC236}">
                <a16:creationId xmlns:a16="http://schemas.microsoft.com/office/drawing/2014/main" id="{7707986A-26EC-FF2A-5AD7-EA092F79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322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21" name="Text">
            <a:extLst>
              <a:ext uri="{FF2B5EF4-FFF2-40B4-BE49-F238E27FC236}">
                <a16:creationId xmlns:a16="http://schemas.microsoft.com/office/drawing/2014/main" id="{52782219-23B1-2D18-B5AC-673C7B9C687D}"/>
              </a:ext>
            </a:extLst>
          </p:cNvPr>
          <p:cNvGrpSpPr/>
          <p:nvPr/>
        </p:nvGrpSpPr>
        <p:grpSpPr>
          <a:xfrm>
            <a:off x="6963288" y="2834227"/>
            <a:ext cx="1719157" cy="1268858"/>
            <a:chOff x="5939837" y="1819293"/>
            <a:chExt cx="1447780" cy="1268858"/>
          </a:xfrm>
        </p:grpSpPr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FDE12297-3473-3C4C-1C42-FFB6A55C5BF3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Zlepšuje rozhodovanie a riešenie problémov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C08F54D5-3D84-0D00-057D-B32E38CE652F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MYSEĽ</a:t>
              </a:r>
              <a:endParaRPr lang="ru-RU" sz="160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30C67F5A-8446-FAA9-C709-802815BF3FCE}"/>
              </a:ext>
            </a:extLst>
          </p:cNvPr>
          <p:cNvGrpSpPr/>
          <p:nvPr/>
        </p:nvGrpSpPr>
        <p:grpSpPr>
          <a:xfrm>
            <a:off x="1097280" y="2954282"/>
            <a:ext cx="2761246" cy="837971"/>
            <a:chOff x="5939837" y="1819293"/>
            <a:chExt cx="1447780" cy="837971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5A7FA044-7AAB-3C7E-27D4-5994E1112218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Zlepšuje komunikáciu a vzťahy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90AFB543-6986-1426-D484-9B8248C2191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rgbClr val="67882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KOMUNIKÁCIA</a:t>
              </a:r>
              <a:endParaRPr lang="ru-R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0E454FE1-AF56-21DE-6BF0-EF8E3E387E9C}"/>
              </a:ext>
            </a:extLst>
          </p:cNvPr>
          <p:cNvGrpSpPr/>
          <p:nvPr/>
        </p:nvGrpSpPr>
        <p:grpSpPr>
          <a:xfrm>
            <a:off x="3868301" y="1884085"/>
            <a:ext cx="2383066" cy="837971"/>
            <a:chOff x="5939837" y="1819293"/>
            <a:chExt cx="1447780" cy="837971"/>
          </a:xfrm>
        </p:grpSpPr>
        <p:sp>
          <p:nvSpPr>
            <p:cNvPr id="30" name="TextBox 31">
              <a:extLst>
                <a:ext uri="{FF2B5EF4-FFF2-40B4-BE49-F238E27FC236}">
                  <a16:creationId xmlns:a16="http://schemas.microsoft.com/office/drawing/2014/main" id="{5DF2FA7A-5EAE-ADD1-2FD5-0365B898A9E7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Uľahčuje osobný a profesionálny úspech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AF3B9D27-2B3C-5AB5-399D-0709584DD5EC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ÚSPECH</a:t>
              </a:r>
              <a:endParaRPr lang="ru-RU" sz="10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35" name="Rectangle 5">
            <a:extLst>
              <a:ext uri="{FF2B5EF4-FFF2-40B4-BE49-F238E27FC236}">
                <a16:creationId xmlns:a16="http://schemas.microsoft.com/office/drawing/2014/main" id="{C7CBE128-4943-4CAD-2F8B-F92D4AA8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6845" y="4740280"/>
            <a:ext cx="132889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Prečo je</a:t>
            </a:r>
            <a:endParaRPr lang="it-IT" dirty="0">
              <a:solidFill>
                <a:srgbClr val="444444"/>
              </a:solidFill>
              <a:latin typeface="Montserrat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EI</a:t>
            </a:r>
            <a: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 dôležitá</a:t>
            </a: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Winner cup">
            <a:extLst>
              <a:ext uri="{FF2B5EF4-FFF2-40B4-BE49-F238E27FC236}">
                <a16:creationId xmlns:a16="http://schemas.microsoft.com/office/drawing/2014/main" id="{A6AF559A-2EB0-4CD8-0F0B-DAB79F4EC4F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44826" y="2935461"/>
            <a:ext cx="432928" cy="403942"/>
          </a:xfrm>
          <a:custGeom>
            <a:avLst/>
            <a:gdLst>
              <a:gd name="T0" fmla="*/ 256 w 256"/>
              <a:gd name="T1" fmla="*/ 28 h 240"/>
              <a:gd name="T2" fmla="*/ 220 w 256"/>
              <a:gd name="T3" fmla="*/ 24 h 240"/>
              <a:gd name="T4" fmla="*/ 217 w 256"/>
              <a:gd name="T5" fmla="*/ 0 h 240"/>
              <a:gd name="T6" fmla="*/ 35 w 256"/>
              <a:gd name="T7" fmla="*/ 4 h 240"/>
              <a:gd name="T8" fmla="*/ 4 w 256"/>
              <a:gd name="T9" fmla="*/ 24 h 240"/>
              <a:gd name="T10" fmla="*/ 66 w 256"/>
              <a:gd name="T11" fmla="*/ 124 h 240"/>
              <a:gd name="T12" fmla="*/ 112 w 256"/>
              <a:gd name="T13" fmla="*/ 192 h 240"/>
              <a:gd name="T14" fmla="*/ 76 w 256"/>
              <a:gd name="T15" fmla="*/ 196 h 240"/>
              <a:gd name="T16" fmla="*/ 44 w 256"/>
              <a:gd name="T17" fmla="*/ 232 h 240"/>
              <a:gd name="T18" fmla="*/ 212 w 256"/>
              <a:gd name="T19" fmla="*/ 240 h 240"/>
              <a:gd name="T20" fmla="*/ 180 w 256"/>
              <a:gd name="T21" fmla="*/ 232 h 240"/>
              <a:gd name="T22" fmla="*/ 176 w 256"/>
              <a:gd name="T23" fmla="*/ 192 h 240"/>
              <a:gd name="T24" fmla="*/ 144 w 256"/>
              <a:gd name="T25" fmla="*/ 163 h 240"/>
              <a:gd name="T26" fmla="*/ 220 w 256"/>
              <a:gd name="T27" fmla="*/ 32 h 240"/>
              <a:gd name="T28" fmla="*/ 197 w 256"/>
              <a:gd name="T29" fmla="*/ 113 h 240"/>
              <a:gd name="T30" fmla="*/ 8 w 256"/>
              <a:gd name="T31" fmla="*/ 32 h 240"/>
              <a:gd name="T32" fmla="*/ 59 w 256"/>
              <a:gd name="T33" fmla="*/ 113 h 240"/>
              <a:gd name="T34" fmla="*/ 172 w 256"/>
              <a:gd name="T35" fmla="*/ 200 h 240"/>
              <a:gd name="T36" fmla="*/ 84 w 256"/>
              <a:gd name="T37" fmla="*/ 232 h 240"/>
              <a:gd name="T38" fmla="*/ 172 w 256"/>
              <a:gd name="T39" fmla="*/ 200 h 240"/>
              <a:gd name="T40" fmla="*/ 136 w 256"/>
              <a:gd name="T41" fmla="*/ 160 h 240"/>
              <a:gd name="T42" fmla="*/ 120 w 256"/>
              <a:gd name="T43" fmla="*/ 192 h 240"/>
              <a:gd name="T44" fmla="*/ 117 w 256"/>
              <a:gd name="T45" fmla="*/ 156 h 240"/>
              <a:gd name="T46" fmla="*/ 213 w 256"/>
              <a:gd name="T47" fmla="*/ 8 h 240"/>
              <a:gd name="T48" fmla="*/ 212 w 256"/>
              <a:gd name="T49" fmla="*/ 28 h 240"/>
              <a:gd name="T50" fmla="*/ 139 w 256"/>
              <a:gd name="T51" fmla="*/ 156 h 240"/>
              <a:gd name="T52" fmla="*/ 177 w 256"/>
              <a:gd name="T53" fmla="*/ 78 h 240"/>
              <a:gd name="T54" fmla="*/ 137 w 256"/>
              <a:gd name="T55" fmla="*/ 135 h 240"/>
              <a:gd name="T56" fmla="*/ 142 w 256"/>
              <a:gd name="T57" fmla="*/ 136 h 240"/>
              <a:gd name="T58" fmla="*/ 182 w 256"/>
              <a:gd name="T59" fmla="*/ 76 h 240"/>
              <a:gd name="T60" fmla="*/ 187 w 256"/>
              <a:gd name="T61" fmla="*/ 66 h 240"/>
              <a:gd name="T62" fmla="*/ 196 w 256"/>
              <a:gd name="T63" fmla="*/ 42 h 240"/>
              <a:gd name="T64" fmla="*/ 188 w 256"/>
              <a:gd name="T65" fmla="*/ 40 h 240"/>
              <a:gd name="T66" fmla="*/ 186 w 256"/>
              <a:gd name="T67" fmla="*/ 6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" h="240">
                <a:moveTo>
                  <a:pt x="190" y="124"/>
                </a:moveTo>
                <a:cubicBezTo>
                  <a:pt x="221" y="115"/>
                  <a:pt x="256" y="74"/>
                  <a:pt x="256" y="28"/>
                </a:cubicBezTo>
                <a:cubicBezTo>
                  <a:pt x="256" y="26"/>
                  <a:pt x="254" y="24"/>
                  <a:pt x="252" y="24"/>
                </a:cubicBezTo>
                <a:cubicBezTo>
                  <a:pt x="220" y="24"/>
                  <a:pt x="220" y="24"/>
                  <a:pt x="220" y="24"/>
                </a:cubicBezTo>
                <a:cubicBezTo>
                  <a:pt x="221" y="17"/>
                  <a:pt x="221" y="11"/>
                  <a:pt x="221" y="4"/>
                </a:cubicBezTo>
                <a:cubicBezTo>
                  <a:pt x="221" y="2"/>
                  <a:pt x="219" y="0"/>
                  <a:pt x="21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5" y="2"/>
                  <a:pt x="35" y="4"/>
                </a:cubicBezTo>
                <a:cubicBezTo>
                  <a:pt x="35" y="10"/>
                  <a:pt x="35" y="16"/>
                  <a:pt x="3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74"/>
                  <a:pt x="34" y="115"/>
                  <a:pt x="66" y="124"/>
                </a:cubicBezTo>
                <a:cubicBezTo>
                  <a:pt x="77" y="140"/>
                  <a:pt x="92" y="154"/>
                  <a:pt x="112" y="163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80" y="192"/>
                  <a:pt x="80" y="192"/>
                  <a:pt x="80" y="192"/>
                </a:cubicBezTo>
                <a:cubicBezTo>
                  <a:pt x="78" y="192"/>
                  <a:pt x="76" y="194"/>
                  <a:pt x="76" y="196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44" y="232"/>
                  <a:pt x="44" y="232"/>
                  <a:pt x="44" y="232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12" y="232"/>
                  <a:pt x="212" y="232"/>
                  <a:pt x="212" y="232"/>
                </a:cubicBezTo>
                <a:cubicBezTo>
                  <a:pt x="180" y="232"/>
                  <a:pt x="180" y="232"/>
                  <a:pt x="180" y="232"/>
                </a:cubicBezTo>
                <a:cubicBezTo>
                  <a:pt x="180" y="196"/>
                  <a:pt x="180" y="196"/>
                  <a:pt x="180" y="196"/>
                </a:cubicBezTo>
                <a:cubicBezTo>
                  <a:pt x="180" y="194"/>
                  <a:pt x="178" y="192"/>
                  <a:pt x="176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4" y="163"/>
                  <a:pt x="144" y="163"/>
                  <a:pt x="144" y="163"/>
                </a:cubicBezTo>
                <a:cubicBezTo>
                  <a:pt x="162" y="155"/>
                  <a:pt x="178" y="142"/>
                  <a:pt x="190" y="124"/>
                </a:cubicBezTo>
                <a:close/>
                <a:moveTo>
                  <a:pt x="220" y="32"/>
                </a:moveTo>
                <a:cubicBezTo>
                  <a:pt x="248" y="32"/>
                  <a:pt x="248" y="32"/>
                  <a:pt x="248" y="32"/>
                </a:cubicBezTo>
                <a:cubicBezTo>
                  <a:pt x="246" y="67"/>
                  <a:pt x="222" y="100"/>
                  <a:pt x="197" y="113"/>
                </a:cubicBezTo>
                <a:cubicBezTo>
                  <a:pt x="209" y="91"/>
                  <a:pt x="217" y="64"/>
                  <a:pt x="220" y="32"/>
                </a:cubicBezTo>
                <a:close/>
                <a:moveTo>
                  <a:pt x="8" y="32"/>
                </a:moveTo>
                <a:cubicBezTo>
                  <a:pt x="37" y="32"/>
                  <a:pt x="37" y="32"/>
                  <a:pt x="37" y="32"/>
                </a:cubicBezTo>
                <a:cubicBezTo>
                  <a:pt x="39" y="56"/>
                  <a:pt x="45" y="87"/>
                  <a:pt x="59" y="113"/>
                </a:cubicBezTo>
                <a:cubicBezTo>
                  <a:pt x="34" y="100"/>
                  <a:pt x="10" y="67"/>
                  <a:pt x="8" y="32"/>
                </a:cubicBezTo>
                <a:close/>
                <a:moveTo>
                  <a:pt x="172" y="200"/>
                </a:moveTo>
                <a:cubicBezTo>
                  <a:pt x="172" y="232"/>
                  <a:pt x="172" y="232"/>
                  <a:pt x="172" y="2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84" y="200"/>
                  <a:pt x="84" y="200"/>
                  <a:pt x="84" y="200"/>
                </a:cubicBezTo>
                <a:lnTo>
                  <a:pt x="172" y="200"/>
                </a:lnTo>
                <a:close/>
                <a:moveTo>
                  <a:pt x="139" y="156"/>
                </a:moveTo>
                <a:cubicBezTo>
                  <a:pt x="137" y="157"/>
                  <a:pt x="136" y="159"/>
                  <a:pt x="136" y="160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20" y="192"/>
                  <a:pt x="120" y="192"/>
                  <a:pt x="120" y="192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0" y="159"/>
                  <a:pt x="119" y="157"/>
                  <a:pt x="117" y="156"/>
                </a:cubicBezTo>
                <a:cubicBezTo>
                  <a:pt x="72" y="139"/>
                  <a:pt x="44" y="83"/>
                  <a:pt x="43" y="8"/>
                </a:cubicBezTo>
                <a:cubicBezTo>
                  <a:pt x="213" y="8"/>
                  <a:pt x="213" y="8"/>
                  <a:pt x="213" y="8"/>
                </a:cubicBezTo>
                <a:cubicBezTo>
                  <a:pt x="213" y="15"/>
                  <a:pt x="213" y="21"/>
                  <a:pt x="212" y="27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07" y="93"/>
                  <a:pt x="180" y="140"/>
                  <a:pt x="139" y="156"/>
                </a:cubicBezTo>
                <a:close/>
                <a:moveTo>
                  <a:pt x="182" y="76"/>
                </a:moveTo>
                <a:cubicBezTo>
                  <a:pt x="180" y="75"/>
                  <a:pt x="178" y="76"/>
                  <a:pt x="177" y="78"/>
                </a:cubicBezTo>
                <a:cubicBezTo>
                  <a:pt x="167" y="103"/>
                  <a:pt x="155" y="119"/>
                  <a:pt x="138" y="129"/>
                </a:cubicBezTo>
                <a:cubicBezTo>
                  <a:pt x="136" y="130"/>
                  <a:pt x="136" y="133"/>
                  <a:pt x="137" y="135"/>
                </a:cubicBezTo>
                <a:cubicBezTo>
                  <a:pt x="138" y="136"/>
                  <a:pt x="139" y="137"/>
                  <a:pt x="140" y="137"/>
                </a:cubicBezTo>
                <a:cubicBezTo>
                  <a:pt x="141" y="137"/>
                  <a:pt x="142" y="136"/>
                  <a:pt x="142" y="136"/>
                </a:cubicBezTo>
                <a:cubicBezTo>
                  <a:pt x="161" y="125"/>
                  <a:pt x="174" y="108"/>
                  <a:pt x="185" y="81"/>
                </a:cubicBezTo>
                <a:cubicBezTo>
                  <a:pt x="185" y="79"/>
                  <a:pt x="184" y="77"/>
                  <a:pt x="182" y="76"/>
                </a:cubicBezTo>
                <a:close/>
                <a:moveTo>
                  <a:pt x="186" y="66"/>
                </a:moveTo>
                <a:cubicBezTo>
                  <a:pt x="187" y="66"/>
                  <a:pt x="187" y="66"/>
                  <a:pt x="187" y="66"/>
                </a:cubicBezTo>
                <a:cubicBezTo>
                  <a:pt x="189" y="66"/>
                  <a:pt x="191" y="65"/>
                  <a:pt x="191" y="63"/>
                </a:cubicBezTo>
                <a:cubicBezTo>
                  <a:pt x="193" y="56"/>
                  <a:pt x="195" y="49"/>
                  <a:pt x="196" y="42"/>
                </a:cubicBezTo>
                <a:cubicBezTo>
                  <a:pt x="196" y="40"/>
                  <a:pt x="195" y="38"/>
                  <a:pt x="193" y="37"/>
                </a:cubicBezTo>
                <a:cubicBezTo>
                  <a:pt x="190" y="37"/>
                  <a:pt x="188" y="38"/>
                  <a:pt x="188" y="40"/>
                </a:cubicBezTo>
                <a:cubicBezTo>
                  <a:pt x="187" y="48"/>
                  <a:pt x="185" y="55"/>
                  <a:pt x="184" y="61"/>
                </a:cubicBezTo>
                <a:cubicBezTo>
                  <a:pt x="183" y="63"/>
                  <a:pt x="184" y="65"/>
                  <a:pt x="186" y="66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Head with line graph">
            <a:extLst>
              <a:ext uri="{FF2B5EF4-FFF2-40B4-BE49-F238E27FC236}">
                <a16:creationId xmlns:a16="http://schemas.microsoft.com/office/drawing/2014/main" id="{8953F964-F44C-1BCD-43AD-47E497E29F4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51956" y="3878929"/>
            <a:ext cx="431059" cy="431059"/>
          </a:xfrm>
          <a:custGeom>
            <a:avLst/>
            <a:gdLst>
              <a:gd name="T0" fmla="*/ 223 w 255"/>
              <a:gd name="T1" fmla="*/ 48 h 256"/>
              <a:gd name="T2" fmla="*/ 214 w 255"/>
              <a:gd name="T3" fmla="*/ 67 h 256"/>
              <a:gd name="T4" fmla="*/ 25 w 255"/>
              <a:gd name="T5" fmla="*/ 97 h 256"/>
              <a:gd name="T6" fmla="*/ 11 w 255"/>
              <a:gd name="T7" fmla="*/ 148 h 256"/>
              <a:gd name="T8" fmla="*/ 1 w 255"/>
              <a:gd name="T9" fmla="*/ 172 h 256"/>
              <a:gd name="T10" fmla="*/ 25 w 255"/>
              <a:gd name="T11" fmla="*/ 176 h 256"/>
              <a:gd name="T12" fmla="*/ 46 w 255"/>
              <a:gd name="T13" fmla="*/ 228 h 256"/>
              <a:gd name="T14" fmla="*/ 76 w 255"/>
              <a:gd name="T15" fmla="*/ 250 h 256"/>
              <a:gd name="T16" fmla="*/ 79 w 255"/>
              <a:gd name="T17" fmla="*/ 256 h 256"/>
              <a:gd name="T18" fmla="*/ 219 w 255"/>
              <a:gd name="T19" fmla="*/ 255 h 256"/>
              <a:gd name="T20" fmla="*/ 219 w 255"/>
              <a:gd name="T21" fmla="*/ 97 h 256"/>
              <a:gd name="T22" fmla="*/ 231 w 255"/>
              <a:gd name="T23" fmla="*/ 62 h 256"/>
              <a:gd name="T24" fmla="*/ 255 w 255"/>
              <a:gd name="T25" fmla="*/ 48 h 256"/>
              <a:gd name="T26" fmla="*/ 211 w 255"/>
              <a:gd name="T27" fmla="*/ 97 h 256"/>
              <a:gd name="T28" fmla="*/ 86 w 255"/>
              <a:gd name="T29" fmla="*/ 248 h 256"/>
              <a:gd name="T30" fmla="*/ 98 w 255"/>
              <a:gd name="T31" fmla="*/ 222 h 256"/>
              <a:gd name="T32" fmla="*/ 46 w 255"/>
              <a:gd name="T33" fmla="*/ 220 h 256"/>
              <a:gd name="T34" fmla="*/ 33 w 255"/>
              <a:gd name="T35" fmla="*/ 172 h 256"/>
              <a:gd name="T36" fmla="*/ 9 w 255"/>
              <a:gd name="T37" fmla="*/ 168 h 256"/>
              <a:gd name="T38" fmla="*/ 8 w 255"/>
              <a:gd name="T39" fmla="*/ 166 h 256"/>
              <a:gd name="T40" fmla="*/ 33 w 255"/>
              <a:gd name="T41" fmla="*/ 126 h 256"/>
              <a:gd name="T42" fmla="*/ 122 w 255"/>
              <a:gd name="T43" fmla="*/ 8 h 256"/>
              <a:gd name="T44" fmla="*/ 163 w 255"/>
              <a:gd name="T45" fmla="*/ 118 h 256"/>
              <a:gd name="T46" fmla="*/ 147 w 255"/>
              <a:gd name="T47" fmla="*/ 118 h 256"/>
              <a:gd name="T48" fmla="*/ 139 w 255"/>
              <a:gd name="T49" fmla="*/ 100 h 256"/>
              <a:gd name="T50" fmla="*/ 107 w 255"/>
              <a:gd name="T51" fmla="*/ 100 h 256"/>
              <a:gd name="T52" fmla="*/ 71 w 255"/>
              <a:gd name="T53" fmla="*/ 146 h 256"/>
              <a:gd name="T54" fmla="*/ 47 w 255"/>
              <a:gd name="T55" fmla="*/ 160 h 256"/>
              <a:gd name="T56" fmla="*/ 79 w 255"/>
              <a:gd name="T57" fmla="*/ 160 h 256"/>
              <a:gd name="T58" fmla="*/ 115 w 255"/>
              <a:gd name="T59" fmla="*/ 114 h 256"/>
              <a:gd name="T60" fmla="*/ 131 w 255"/>
              <a:gd name="T61" fmla="*/ 114 h 256"/>
              <a:gd name="T62" fmla="*/ 139 w 255"/>
              <a:gd name="T63" fmla="*/ 132 h 256"/>
              <a:gd name="T64" fmla="*/ 171 w 255"/>
              <a:gd name="T65" fmla="*/ 132 h 256"/>
              <a:gd name="T66" fmla="*/ 210 w 255"/>
              <a:gd name="T67" fmla="*/ 83 h 256"/>
              <a:gd name="T68" fmla="*/ 163 w 255"/>
              <a:gd name="T69" fmla="*/ 132 h 256"/>
              <a:gd name="T70" fmla="*/ 147 w 255"/>
              <a:gd name="T71" fmla="*/ 132 h 256"/>
              <a:gd name="T72" fmla="*/ 161 w 255"/>
              <a:gd name="T73" fmla="*/ 126 h 256"/>
              <a:gd name="T74" fmla="*/ 161 w 255"/>
              <a:gd name="T75" fmla="*/ 126 h 256"/>
              <a:gd name="T76" fmla="*/ 115 w 255"/>
              <a:gd name="T77" fmla="*/ 100 h 256"/>
              <a:gd name="T78" fmla="*/ 131 w 255"/>
              <a:gd name="T79" fmla="*/ 100 h 256"/>
              <a:gd name="T80" fmla="*/ 115 w 255"/>
              <a:gd name="T81" fmla="*/ 100 h 256"/>
              <a:gd name="T82" fmla="*/ 63 w 255"/>
              <a:gd name="T83" fmla="*/ 168 h 256"/>
              <a:gd name="T84" fmla="*/ 63 w 255"/>
              <a:gd name="T85" fmla="*/ 152 h 256"/>
              <a:gd name="T86" fmla="*/ 69 w 255"/>
              <a:gd name="T87" fmla="*/ 154 h 256"/>
              <a:gd name="T88" fmla="*/ 71 w 255"/>
              <a:gd name="T89" fmla="*/ 160 h 256"/>
              <a:gd name="T90" fmla="*/ 231 w 255"/>
              <a:gd name="T91" fmla="*/ 48 h 256"/>
              <a:gd name="T92" fmla="*/ 247 w 255"/>
              <a:gd name="T93" fmla="*/ 4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55" h="256">
                <a:moveTo>
                  <a:pt x="239" y="32"/>
                </a:moveTo>
                <a:cubicBezTo>
                  <a:pt x="230" y="32"/>
                  <a:pt x="223" y="39"/>
                  <a:pt x="223" y="48"/>
                </a:cubicBezTo>
                <a:cubicBezTo>
                  <a:pt x="223" y="51"/>
                  <a:pt x="224" y="54"/>
                  <a:pt x="225" y="56"/>
                </a:cubicBezTo>
                <a:cubicBezTo>
                  <a:pt x="214" y="67"/>
                  <a:pt x="214" y="67"/>
                  <a:pt x="214" y="67"/>
                </a:cubicBezTo>
                <a:cubicBezTo>
                  <a:pt x="202" y="28"/>
                  <a:pt x="165" y="0"/>
                  <a:pt x="122" y="0"/>
                </a:cubicBezTo>
                <a:cubicBezTo>
                  <a:pt x="69" y="0"/>
                  <a:pt x="25" y="44"/>
                  <a:pt x="25" y="97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5" y="129"/>
                  <a:pt x="16" y="141"/>
                  <a:pt x="11" y="148"/>
                </a:cubicBezTo>
                <a:cubicBezTo>
                  <a:pt x="7" y="153"/>
                  <a:pt x="3" y="158"/>
                  <a:pt x="1" y="162"/>
                </a:cubicBezTo>
                <a:cubicBezTo>
                  <a:pt x="0" y="165"/>
                  <a:pt x="0" y="169"/>
                  <a:pt x="1" y="172"/>
                </a:cubicBezTo>
                <a:cubicBezTo>
                  <a:pt x="3" y="174"/>
                  <a:pt x="6" y="176"/>
                  <a:pt x="9" y="176"/>
                </a:cubicBezTo>
                <a:cubicBezTo>
                  <a:pt x="25" y="176"/>
                  <a:pt x="25" y="176"/>
                  <a:pt x="25" y="176"/>
                </a:cubicBezTo>
                <a:cubicBezTo>
                  <a:pt x="25" y="206"/>
                  <a:pt x="25" y="206"/>
                  <a:pt x="25" y="206"/>
                </a:cubicBezTo>
                <a:cubicBezTo>
                  <a:pt x="25" y="217"/>
                  <a:pt x="31" y="228"/>
                  <a:pt x="46" y="228"/>
                </a:cubicBezTo>
                <a:cubicBezTo>
                  <a:pt x="88" y="228"/>
                  <a:pt x="88" y="228"/>
                  <a:pt x="88" y="228"/>
                </a:cubicBezTo>
                <a:cubicBezTo>
                  <a:pt x="76" y="250"/>
                  <a:pt x="76" y="250"/>
                  <a:pt x="76" y="250"/>
                </a:cubicBezTo>
                <a:cubicBezTo>
                  <a:pt x="75" y="251"/>
                  <a:pt x="75" y="253"/>
                  <a:pt x="76" y="254"/>
                </a:cubicBezTo>
                <a:cubicBezTo>
                  <a:pt x="76" y="255"/>
                  <a:pt x="78" y="256"/>
                  <a:pt x="79" y="256"/>
                </a:cubicBezTo>
                <a:cubicBezTo>
                  <a:pt x="216" y="256"/>
                  <a:pt x="216" y="256"/>
                  <a:pt x="216" y="256"/>
                </a:cubicBezTo>
                <a:cubicBezTo>
                  <a:pt x="217" y="256"/>
                  <a:pt x="218" y="256"/>
                  <a:pt x="219" y="255"/>
                </a:cubicBezTo>
                <a:cubicBezTo>
                  <a:pt x="219" y="254"/>
                  <a:pt x="220" y="253"/>
                  <a:pt x="220" y="252"/>
                </a:cubicBezTo>
                <a:cubicBezTo>
                  <a:pt x="219" y="97"/>
                  <a:pt x="219" y="97"/>
                  <a:pt x="219" y="97"/>
                </a:cubicBezTo>
                <a:cubicBezTo>
                  <a:pt x="219" y="90"/>
                  <a:pt x="218" y="83"/>
                  <a:pt x="217" y="76"/>
                </a:cubicBezTo>
                <a:cubicBezTo>
                  <a:pt x="231" y="62"/>
                  <a:pt x="231" y="62"/>
                  <a:pt x="231" y="62"/>
                </a:cubicBezTo>
                <a:cubicBezTo>
                  <a:pt x="233" y="63"/>
                  <a:pt x="236" y="64"/>
                  <a:pt x="239" y="64"/>
                </a:cubicBezTo>
                <a:cubicBezTo>
                  <a:pt x="248" y="64"/>
                  <a:pt x="255" y="57"/>
                  <a:pt x="255" y="48"/>
                </a:cubicBezTo>
                <a:cubicBezTo>
                  <a:pt x="255" y="39"/>
                  <a:pt x="248" y="32"/>
                  <a:pt x="239" y="32"/>
                </a:cubicBezTo>
                <a:close/>
                <a:moveTo>
                  <a:pt x="211" y="97"/>
                </a:moveTo>
                <a:cubicBezTo>
                  <a:pt x="212" y="248"/>
                  <a:pt x="212" y="248"/>
                  <a:pt x="212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98" y="226"/>
                  <a:pt x="98" y="226"/>
                  <a:pt x="98" y="226"/>
                </a:cubicBezTo>
                <a:cubicBezTo>
                  <a:pt x="99" y="225"/>
                  <a:pt x="99" y="223"/>
                  <a:pt x="98" y="222"/>
                </a:cubicBezTo>
                <a:cubicBezTo>
                  <a:pt x="98" y="221"/>
                  <a:pt x="96" y="220"/>
                  <a:pt x="95" y="220"/>
                </a:cubicBezTo>
                <a:cubicBezTo>
                  <a:pt x="46" y="220"/>
                  <a:pt x="46" y="220"/>
                  <a:pt x="46" y="220"/>
                </a:cubicBezTo>
                <a:cubicBezTo>
                  <a:pt x="34" y="220"/>
                  <a:pt x="33" y="208"/>
                  <a:pt x="33" y="206"/>
                </a:cubicBezTo>
                <a:cubicBezTo>
                  <a:pt x="33" y="172"/>
                  <a:pt x="33" y="172"/>
                  <a:pt x="33" y="172"/>
                </a:cubicBezTo>
                <a:cubicBezTo>
                  <a:pt x="33" y="170"/>
                  <a:pt x="31" y="168"/>
                  <a:pt x="29" y="168"/>
                </a:cubicBezTo>
                <a:cubicBezTo>
                  <a:pt x="9" y="168"/>
                  <a:pt x="9" y="168"/>
                  <a:pt x="9" y="168"/>
                </a:cubicBezTo>
                <a:cubicBezTo>
                  <a:pt x="8" y="168"/>
                  <a:pt x="8" y="168"/>
                  <a:pt x="8" y="168"/>
                </a:cubicBezTo>
                <a:cubicBezTo>
                  <a:pt x="8" y="167"/>
                  <a:pt x="8" y="166"/>
                  <a:pt x="8" y="166"/>
                </a:cubicBezTo>
                <a:cubicBezTo>
                  <a:pt x="10" y="163"/>
                  <a:pt x="14" y="158"/>
                  <a:pt x="17" y="153"/>
                </a:cubicBezTo>
                <a:cubicBezTo>
                  <a:pt x="27" y="140"/>
                  <a:pt x="33" y="131"/>
                  <a:pt x="33" y="126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48"/>
                  <a:pt x="73" y="8"/>
                  <a:pt x="122" y="8"/>
                </a:cubicBezTo>
                <a:cubicBezTo>
                  <a:pt x="163" y="8"/>
                  <a:pt x="197" y="36"/>
                  <a:pt x="208" y="74"/>
                </a:cubicBezTo>
                <a:cubicBezTo>
                  <a:pt x="163" y="118"/>
                  <a:pt x="163" y="118"/>
                  <a:pt x="163" y="118"/>
                </a:cubicBezTo>
                <a:cubicBezTo>
                  <a:pt x="161" y="117"/>
                  <a:pt x="158" y="116"/>
                  <a:pt x="155" y="116"/>
                </a:cubicBezTo>
                <a:cubicBezTo>
                  <a:pt x="152" y="116"/>
                  <a:pt x="149" y="117"/>
                  <a:pt x="147" y="118"/>
                </a:cubicBezTo>
                <a:cubicBezTo>
                  <a:pt x="137" y="108"/>
                  <a:pt x="137" y="108"/>
                  <a:pt x="137" y="108"/>
                </a:cubicBezTo>
                <a:cubicBezTo>
                  <a:pt x="138" y="106"/>
                  <a:pt x="139" y="103"/>
                  <a:pt x="139" y="100"/>
                </a:cubicBezTo>
                <a:cubicBezTo>
                  <a:pt x="139" y="91"/>
                  <a:pt x="132" y="84"/>
                  <a:pt x="123" y="84"/>
                </a:cubicBezTo>
                <a:cubicBezTo>
                  <a:pt x="114" y="84"/>
                  <a:pt x="107" y="91"/>
                  <a:pt x="107" y="100"/>
                </a:cubicBezTo>
                <a:cubicBezTo>
                  <a:pt x="107" y="103"/>
                  <a:pt x="108" y="106"/>
                  <a:pt x="109" y="108"/>
                </a:cubicBezTo>
                <a:cubicBezTo>
                  <a:pt x="71" y="146"/>
                  <a:pt x="71" y="146"/>
                  <a:pt x="71" y="146"/>
                </a:cubicBezTo>
                <a:cubicBezTo>
                  <a:pt x="69" y="145"/>
                  <a:pt x="66" y="144"/>
                  <a:pt x="63" y="144"/>
                </a:cubicBezTo>
                <a:cubicBezTo>
                  <a:pt x="54" y="144"/>
                  <a:pt x="47" y="151"/>
                  <a:pt x="47" y="160"/>
                </a:cubicBezTo>
                <a:cubicBezTo>
                  <a:pt x="47" y="169"/>
                  <a:pt x="54" y="176"/>
                  <a:pt x="63" y="176"/>
                </a:cubicBezTo>
                <a:cubicBezTo>
                  <a:pt x="72" y="176"/>
                  <a:pt x="79" y="169"/>
                  <a:pt x="79" y="160"/>
                </a:cubicBezTo>
                <a:cubicBezTo>
                  <a:pt x="79" y="157"/>
                  <a:pt x="78" y="154"/>
                  <a:pt x="77" y="152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7" y="115"/>
                  <a:pt x="120" y="116"/>
                  <a:pt x="123" y="116"/>
                </a:cubicBezTo>
                <a:cubicBezTo>
                  <a:pt x="126" y="116"/>
                  <a:pt x="129" y="115"/>
                  <a:pt x="131" y="114"/>
                </a:cubicBezTo>
                <a:cubicBezTo>
                  <a:pt x="141" y="124"/>
                  <a:pt x="141" y="124"/>
                  <a:pt x="141" y="124"/>
                </a:cubicBezTo>
                <a:cubicBezTo>
                  <a:pt x="140" y="126"/>
                  <a:pt x="139" y="129"/>
                  <a:pt x="139" y="132"/>
                </a:cubicBezTo>
                <a:cubicBezTo>
                  <a:pt x="139" y="141"/>
                  <a:pt x="146" y="148"/>
                  <a:pt x="155" y="148"/>
                </a:cubicBezTo>
                <a:cubicBezTo>
                  <a:pt x="164" y="148"/>
                  <a:pt x="171" y="141"/>
                  <a:pt x="171" y="132"/>
                </a:cubicBezTo>
                <a:cubicBezTo>
                  <a:pt x="171" y="129"/>
                  <a:pt x="170" y="126"/>
                  <a:pt x="169" y="124"/>
                </a:cubicBezTo>
                <a:cubicBezTo>
                  <a:pt x="210" y="83"/>
                  <a:pt x="210" y="83"/>
                  <a:pt x="210" y="83"/>
                </a:cubicBezTo>
                <a:cubicBezTo>
                  <a:pt x="211" y="88"/>
                  <a:pt x="211" y="92"/>
                  <a:pt x="211" y="97"/>
                </a:cubicBezTo>
                <a:close/>
                <a:moveTo>
                  <a:pt x="163" y="132"/>
                </a:moveTo>
                <a:cubicBezTo>
                  <a:pt x="163" y="136"/>
                  <a:pt x="159" y="140"/>
                  <a:pt x="155" y="140"/>
                </a:cubicBezTo>
                <a:cubicBezTo>
                  <a:pt x="151" y="140"/>
                  <a:pt x="147" y="136"/>
                  <a:pt x="147" y="132"/>
                </a:cubicBezTo>
                <a:cubicBezTo>
                  <a:pt x="147" y="128"/>
                  <a:pt x="151" y="124"/>
                  <a:pt x="155" y="124"/>
                </a:cubicBezTo>
                <a:cubicBezTo>
                  <a:pt x="157" y="124"/>
                  <a:pt x="159" y="125"/>
                  <a:pt x="161" y="12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62" y="128"/>
                  <a:pt x="163" y="130"/>
                  <a:pt x="163" y="132"/>
                </a:cubicBezTo>
                <a:close/>
                <a:moveTo>
                  <a:pt x="115" y="100"/>
                </a:moveTo>
                <a:cubicBezTo>
                  <a:pt x="115" y="96"/>
                  <a:pt x="119" y="92"/>
                  <a:pt x="123" y="92"/>
                </a:cubicBezTo>
                <a:cubicBezTo>
                  <a:pt x="127" y="92"/>
                  <a:pt x="131" y="96"/>
                  <a:pt x="131" y="100"/>
                </a:cubicBezTo>
                <a:cubicBezTo>
                  <a:pt x="131" y="104"/>
                  <a:pt x="127" y="108"/>
                  <a:pt x="123" y="108"/>
                </a:cubicBezTo>
                <a:cubicBezTo>
                  <a:pt x="119" y="108"/>
                  <a:pt x="115" y="104"/>
                  <a:pt x="115" y="100"/>
                </a:cubicBezTo>
                <a:close/>
                <a:moveTo>
                  <a:pt x="71" y="160"/>
                </a:moveTo>
                <a:cubicBezTo>
                  <a:pt x="71" y="164"/>
                  <a:pt x="67" y="168"/>
                  <a:pt x="63" y="168"/>
                </a:cubicBezTo>
                <a:cubicBezTo>
                  <a:pt x="59" y="168"/>
                  <a:pt x="55" y="164"/>
                  <a:pt x="55" y="160"/>
                </a:cubicBezTo>
                <a:cubicBezTo>
                  <a:pt x="55" y="156"/>
                  <a:pt x="59" y="152"/>
                  <a:pt x="63" y="152"/>
                </a:cubicBezTo>
                <a:cubicBezTo>
                  <a:pt x="65" y="152"/>
                  <a:pt x="67" y="153"/>
                  <a:pt x="69" y="154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70" y="156"/>
                  <a:pt x="71" y="158"/>
                  <a:pt x="71" y="160"/>
                </a:cubicBezTo>
                <a:close/>
                <a:moveTo>
                  <a:pt x="239" y="56"/>
                </a:moveTo>
                <a:cubicBezTo>
                  <a:pt x="235" y="56"/>
                  <a:pt x="231" y="52"/>
                  <a:pt x="231" y="48"/>
                </a:cubicBezTo>
                <a:cubicBezTo>
                  <a:pt x="231" y="44"/>
                  <a:pt x="235" y="40"/>
                  <a:pt x="239" y="40"/>
                </a:cubicBezTo>
                <a:cubicBezTo>
                  <a:pt x="243" y="40"/>
                  <a:pt x="247" y="44"/>
                  <a:pt x="247" y="48"/>
                </a:cubicBezTo>
                <a:cubicBezTo>
                  <a:pt x="247" y="52"/>
                  <a:pt x="243" y="56"/>
                  <a:pt x="239" y="56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Globe">
            <a:extLst>
              <a:ext uri="{FF2B5EF4-FFF2-40B4-BE49-F238E27FC236}">
                <a16:creationId xmlns:a16="http://schemas.microsoft.com/office/drawing/2014/main" id="{E21E974E-A0AB-82EB-7D78-F362B6369B2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232319" y="3904790"/>
            <a:ext cx="432928" cy="431059"/>
          </a:xfrm>
          <a:custGeom>
            <a:avLst/>
            <a:gdLst>
              <a:gd name="T0" fmla="*/ 219 w 256"/>
              <a:gd name="T1" fmla="*/ 37 h 256"/>
              <a:gd name="T2" fmla="*/ 128 w 256"/>
              <a:gd name="T3" fmla="*/ 0 h 256"/>
              <a:gd name="T4" fmla="*/ 44 w 256"/>
              <a:gd name="T5" fmla="*/ 32 h 256"/>
              <a:gd name="T6" fmla="*/ 0 w 256"/>
              <a:gd name="T7" fmla="*/ 128 h 256"/>
              <a:gd name="T8" fmla="*/ 44 w 256"/>
              <a:gd name="T9" fmla="*/ 224 h 256"/>
              <a:gd name="T10" fmla="*/ 128 w 256"/>
              <a:gd name="T11" fmla="*/ 256 h 256"/>
              <a:gd name="T12" fmla="*/ 212 w 256"/>
              <a:gd name="T13" fmla="*/ 224 h 256"/>
              <a:gd name="T14" fmla="*/ 256 w 256"/>
              <a:gd name="T15" fmla="*/ 128 h 256"/>
              <a:gd name="T16" fmla="*/ 187 w 256"/>
              <a:gd name="T17" fmla="*/ 194 h 256"/>
              <a:gd name="T18" fmla="*/ 248 w 256"/>
              <a:gd name="T19" fmla="*/ 132 h 256"/>
              <a:gd name="T20" fmla="*/ 132 w 256"/>
              <a:gd name="T21" fmla="*/ 184 h 256"/>
              <a:gd name="T22" fmla="*/ 132 w 256"/>
              <a:gd name="T23" fmla="*/ 244 h 256"/>
              <a:gd name="T24" fmla="*/ 132 w 256"/>
              <a:gd name="T25" fmla="*/ 176 h 256"/>
              <a:gd name="T26" fmla="*/ 192 w 256"/>
              <a:gd name="T27" fmla="*/ 132 h 256"/>
              <a:gd name="T28" fmla="*/ 132 w 256"/>
              <a:gd name="T29" fmla="*/ 176 h 256"/>
              <a:gd name="T30" fmla="*/ 132 w 256"/>
              <a:gd name="T31" fmla="*/ 80 h 256"/>
              <a:gd name="T32" fmla="*/ 192 w 256"/>
              <a:gd name="T33" fmla="*/ 124 h 256"/>
              <a:gd name="T34" fmla="*/ 132 w 256"/>
              <a:gd name="T35" fmla="*/ 72 h 256"/>
              <a:gd name="T36" fmla="*/ 177 w 256"/>
              <a:gd name="T37" fmla="*/ 59 h 256"/>
              <a:gd name="T38" fmla="*/ 145 w 256"/>
              <a:gd name="T39" fmla="*/ 9 h 256"/>
              <a:gd name="T40" fmla="*/ 184 w 256"/>
              <a:gd name="T41" fmla="*/ 54 h 256"/>
              <a:gd name="T42" fmla="*/ 124 w 256"/>
              <a:gd name="T43" fmla="*/ 12 h 256"/>
              <a:gd name="T44" fmla="*/ 79 w 256"/>
              <a:gd name="T45" fmla="*/ 59 h 256"/>
              <a:gd name="T46" fmla="*/ 72 w 256"/>
              <a:gd name="T47" fmla="*/ 54 h 256"/>
              <a:gd name="T48" fmla="*/ 111 w 256"/>
              <a:gd name="T49" fmla="*/ 9 h 256"/>
              <a:gd name="T50" fmla="*/ 124 w 256"/>
              <a:gd name="T51" fmla="*/ 80 h 256"/>
              <a:gd name="T52" fmla="*/ 64 w 256"/>
              <a:gd name="T53" fmla="*/ 124 h 256"/>
              <a:gd name="T54" fmla="*/ 124 w 256"/>
              <a:gd name="T55" fmla="*/ 80 h 256"/>
              <a:gd name="T56" fmla="*/ 124 w 256"/>
              <a:gd name="T57" fmla="*/ 176 h 256"/>
              <a:gd name="T58" fmla="*/ 64 w 256"/>
              <a:gd name="T59" fmla="*/ 132 h 256"/>
              <a:gd name="T60" fmla="*/ 124 w 256"/>
              <a:gd name="T61" fmla="*/ 184 h 256"/>
              <a:gd name="T62" fmla="*/ 79 w 256"/>
              <a:gd name="T63" fmla="*/ 197 h 256"/>
              <a:gd name="T64" fmla="*/ 111 w 256"/>
              <a:gd name="T65" fmla="*/ 247 h 256"/>
              <a:gd name="T66" fmla="*/ 72 w 256"/>
              <a:gd name="T67" fmla="*/ 202 h 256"/>
              <a:gd name="T68" fmla="*/ 184 w 256"/>
              <a:gd name="T69" fmla="*/ 202 h 256"/>
              <a:gd name="T70" fmla="*/ 145 w 256"/>
              <a:gd name="T71" fmla="*/ 247 h 256"/>
              <a:gd name="T72" fmla="*/ 248 w 256"/>
              <a:gd name="T73" fmla="*/ 124 h 256"/>
              <a:gd name="T74" fmla="*/ 188 w 256"/>
              <a:gd name="T75" fmla="*/ 62 h 256"/>
              <a:gd name="T76" fmla="*/ 213 w 256"/>
              <a:gd name="T77" fmla="*/ 43 h 256"/>
              <a:gd name="T78" fmla="*/ 46 w 256"/>
              <a:gd name="T79" fmla="*/ 41 h 256"/>
              <a:gd name="T80" fmla="*/ 56 w 256"/>
              <a:gd name="T81" fmla="*/ 124 h 256"/>
              <a:gd name="T82" fmla="*/ 46 w 256"/>
              <a:gd name="T83" fmla="*/ 41 h 256"/>
              <a:gd name="T84" fmla="*/ 56 w 256"/>
              <a:gd name="T85" fmla="*/ 132 h 256"/>
              <a:gd name="T86" fmla="*/ 46 w 256"/>
              <a:gd name="T87" fmla="*/ 215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6" h="256">
                <a:moveTo>
                  <a:pt x="256" y="128"/>
                </a:moveTo>
                <a:cubicBezTo>
                  <a:pt x="256" y="94"/>
                  <a:pt x="243" y="62"/>
                  <a:pt x="219" y="37"/>
                </a:cubicBezTo>
                <a:cubicBezTo>
                  <a:pt x="194" y="13"/>
                  <a:pt x="162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96" y="0"/>
                  <a:pt x="66" y="1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3" y="32"/>
                  <a:pt x="43" y="32"/>
                </a:cubicBezTo>
                <a:cubicBezTo>
                  <a:pt x="17" y="56"/>
                  <a:pt x="0" y="90"/>
                  <a:pt x="0" y="128"/>
                </a:cubicBezTo>
                <a:cubicBezTo>
                  <a:pt x="0" y="166"/>
                  <a:pt x="17" y="200"/>
                  <a:pt x="43" y="224"/>
                </a:cubicBezTo>
                <a:cubicBezTo>
                  <a:pt x="43" y="224"/>
                  <a:pt x="44" y="224"/>
                  <a:pt x="44" y="224"/>
                </a:cubicBezTo>
                <a:cubicBezTo>
                  <a:pt x="44" y="224"/>
                  <a:pt x="44" y="224"/>
                  <a:pt x="44" y="224"/>
                </a:cubicBezTo>
                <a:cubicBezTo>
                  <a:pt x="66" y="244"/>
                  <a:pt x="96" y="256"/>
                  <a:pt x="128" y="256"/>
                </a:cubicBezTo>
                <a:cubicBezTo>
                  <a:pt x="160" y="256"/>
                  <a:pt x="190" y="244"/>
                  <a:pt x="212" y="224"/>
                </a:cubicBezTo>
                <a:cubicBezTo>
                  <a:pt x="212" y="224"/>
                  <a:pt x="212" y="224"/>
                  <a:pt x="212" y="224"/>
                </a:cubicBezTo>
                <a:cubicBezTo>
                  <a:pt x="212" y="224"/>
                  <a:pt x="212" y="224"/>
                  <a:pt x="213" y="224"/>
                </a:cubicBezTo>
                <a:cubicBezTo>
                  <a:pt x="239" y="201"/>
                  <a:pt x="256" y="166"/>
                  <a:pt x="256" y="128"/>
                </a:cubicBezTo>
                <a:close/>
                <a:moveTo>
                  <a:pt x="210" y="215"/>
                </a:moveTo>
                <a:cubicBezTo>
                  <a:pt x="204" y="207"/>
                  <a:pt x="196" y="200"/>
                  <a:pt x="187" y="194"/>
                </a:cubicBezTo>
                <a:cubicBezTo>
                  <a:pt x="195" y="176"/>
                  <a:pt x="199" y="155"/>
                  <a:pt x="200" y="132"/>
                </a:cubicBezTo>
                <a:cubicBezTo>
                  <a:pt x="248" y="132"/>
                  <a:pt x="248" y="132"/>
                  <a:pt x="248" y="132"/>
                </a:cubicBezTo>
                <a:cubicBezTo>
                  <a:pt x="247" y="165"/>
                  <a:pt x="233" y="194"/>
                  <a:pt x="210" y="215"/>
                </a:cubicBezTo>
                <a:close/>
                <a:moveTo>
                  <a:pt x="132" y="184"/>
                </a:moveTo>
                <a:cubicBezTo>
                  <a:pt x="148" y="185"/>
                  <a:pt x="164" y="189"/>
                  <a:pt x="177" y="197"/>
                </a:cubicBezTo>
                <a:cubicBezTo>
                  <a:pt x="166" y="220"/>
                  <a:pt x="151" y="237"/>
                  <a:pt x="132" y="244"/>
                </a:cubicBezTo>
                <a:lnTo>
                  <a:pt x="132" y="184"/>
                </a:lnTo>
                <a:close/>
                <a:moveTo>
                  <a:pt x="132" y="176"/>
                </a:moveTo>
                <a:cubicBezTo>
                  <a:pt x="132" y="132"/>
                  <a:pt x="132" y="132"/>
                  <a:pt x="132" y="132"/>
                </a:cubicBezTo>
                <a:cubicBezTo>
                  <a:pt x="192" y="132"/>
                  <a:pt x="192" y="132"/>
                  <a:pt x="192" y="132"/>
                </a:cubicBezTo>
                <a:cubicBezTo>
                  <a:pt x="191" y="153"/>
                  <a:pt x="187" y="173"/>
                  <a:pt x="180" y="190"/>
                </a:cubicBezTo>
                <a:cubicBezTo>
                  <a:pt x="166" y="181"/>
                  <a:pt x="149" y="177"/>
                  <a:pt x="132" y="176"/>
                </a:cubicBezTo>
                <a:close/>
                <a:moveTo>
                  <a:pt x="132" y="124"/>
                </a:moveTo>
                <a:cubicBezTo>
                  <a:pt x="132" y="80"/>
                  <a:pt x="132" y="80"/>
                  <a:pt x="132" y="80"/>
                </a:cubicBezTo>
                <a:cubicBezTo>
                  <a:pt x="149" y="79"/>
                  <a:pt x="166" y="75"/>
                  <a:pt x="180" y="66"/>
                </a:cubicBezTo>
                <a:cubicBezTo>
                  <a:pt x="187" y="83"/>
                  <a:pt x="191" y="103"/>
                  <a:pt x="192" y="124"/>
                </a:cubicBezTo>
                <a:lnTo>
                  <a:pt x="132" y="124"/>
                </a:lnTo>
                <a:close/>
                <a:moveTo>
                  <a:pt x="132" y="72"/>
                </a:moveTo>
                <a:cubicBezTo>
                  <a:pt x="132" y="12"/>
                  <a:pt x="132" y="12"/>
                  <a:pt x="132" y="12"/>
                </a:cubicBezTo>
                <a:cubicBezTo>
                  <a:pt x="151" y="19"/>
                  <a:pt x="166" y="36"/>
                  <a:pt x="177" y="59"/>
                </a:cubicBezTo>
                <a:cubicBezTo>
                  <a:pt x="164" y="67"/>
                  <a:pt x="148" y="71"/>
                  <a:pt x="132" y="72"/>
                </a:cubicBezTo>
                <a:close/>
                <a:moveTo>
                  <a:pt x="145" y="9"/>
                </a:moveTo>
                <a:cubicBezTo>
                  <a:pt x="167" y="12"/>
                  <a:pt x="187" y="21"/>
                  <a:pt x="204" y="35"/>
                </a:cubicBezTo>
                <a:cubicBezTo>
                  <a:pt x="198" y="43"/>
                  <a:pt x="192" y="49"/>
                  <a:pt x="184" y="54"/>
                </a:cubicBezTo>
                <a:cubicBezTo>
                  <a:pt x="175" y="34"/>
                  <a:pt x="161" y="19"/>
                  <a:pt x="145" y="9"/>
                </a:cubicBezTo>
                <a:close/>
                <a:moveTo>
                  <a:pt x="124" y="12"/>
                </a:moveTo>
                <a:cubicBezTo>
                  <a:pt x="124" y="72"/>
                  <a:pt x="124" y="72"/>
                  <a:pt x="124" y="72"/>
                </a:cubicBezTo>
                <a:cubicBezTo>
                  <a:pt x="108" y="71"/>
                  <a:pt x="92" y="67"/>
                  <a:pt x="79" y="59"/>
                </a:cubicBezTo>
                <a:cubicBezTo>
                  <a:pt x="90" y="36"/>
                  <a:pt x="105" y="19"/>
                  <a:pt x="124" y="12"/>
                </a:cubicBezTo>
                <a:close/>
                <a:moveTo>
                  <a:pt x="72" y="54"/>
                </a:moveTo>
                <a:cubicBezTo>
                  <a:pt x="64" y="49"/>
                  <a:pt x="58" y="43"/>
                  <a:pt x="52" y="35"/>
                </a:cubicBezTo>
                <a:cubicBezTo>
                  <a:pt x="68" y="22"/>
                  <a:pt x="89" y="12"/>
                  <a:pt x="111" y="9"/>
                </a:cubicBezTo>
                <a:cubicBezTo>
                  <a:pt x="95" y="19"/>
                  <a:pt x="81" y="34"/>
                  <a:pt x="72" y="54"/>
                </a:cubicBezTo>
                <a:close/>
                <a:moveTo>
                  <a:pt x="124" y="80"/>
                </a:moveTo>
                <a:cubicBezTo>
                  <a:pt x="124" y="124"/>
                  <a:pt x="124" y="124"/>
                  <a:pt x="12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5" y="103"/>
                  <a:pt x="69" y="83"/>
                  <a:pt x="76" y="66"/>
                </a:cubicBezTo>
                <a:cubicBezTo>
                  <a:pt x="90" y="75"/>
                  <a:pt x="107" y="79"/>
                  <a:pt x="124" y="80"/>
                </a:cubicBezTo>
                <a:close/>
                <a:moveTo>
                  <a:pt x="124" y="132"/>
                </a:moveTo>
                <a:cubicBezTo>
                  <a:pt x="124" y="176"/>
                  <a:pt x="124" y="176"/>
                  <a:pt x="124" y="176"/>
                </a:cubicBezTo>
                <a:cubicBezTo>
                  <a:pt x="107" y="177"/>
                  <a:pt x="90" y="181"/>
                  <a:pt x="76" y="190"/>
                </a:cubicBezTo>
                <a:cubicBezTo>
                  <a:pt x="69" y="173"/>
                  <a:pt x="65" y="153"/>
                  <a:pt x="64" y="132"/>
                </a:cubicBezTo>
                <a:lnTo>
                  <a:pt x="124" y="132"/>
                </a:lnTo>
                <a:close/>
                <a:moveTo>
                  <a:pt x="124" y="184"/>
                </a:moveTo>
                <a:cubicBezTo>
                  <a:pt x="124" y="244"/>
                  <a:pt x="124" y="244"/>
                  <a:pt x="124" y="244"/>
                </a:cubicBezTo>
                <a:cubicBezTo>
                  <a:pt x="105" y="237"/>
                  <a:pt x="90" y="220"/>
                  <a:pt x="79" y="197"/>
                </a:cubicBezTo>
                <a:cubicBezTo>
                  <a:pt x="92" y="189"/>
                  <a:pt x="108" y="185"/>
                  <a:pt x="124" y="184"/>
                </a:cubicBezTo>
                <a:close/>
                <a:moveTo>
                  <a:pt x="111" y="247"/>
                </a:moveTo>
                <a:cubicBezTo>
                  <a:pt x="89" y="244"/>
                  <a:pt x="68" y="234"/>
                  <a:pt x="52" y="221"/>
                </a:cubicBezTo>
                <a:cubicBezTo>
                  <a:pt x="58" y="213"/>
                  <a:pt x="64" y="207"/>
                  <a:pt x="72" y="202"/>
                </a:cubicBezTo>
                <a:cubicBezTo>
                  <a:pt x="81" y="222"/>
                  <a:pt x="95" y="237"/>
                  <a:pt x="111" y="247"/>
                </a:cubicBezTo>
                <a:close/>
                <a:moveTo>
                  <a:pt x="184" y="202"/>
                </a:moveTo>
                <a:cubicBezTo>
                  <a:pt x="192" y="207"/>
                  <a:pt x="198" y="213"/>
                  <a:pt x="204" y="221"/>
                </a:cubicBezTo>
                <a:cubicBezTo>
                  <a:pt x="188" y="234"/>
                  <a:pt x="167" y="244"/>
                  <a:pt x="145" y="247"/>
                </a:cubicBezTo>
                <a:cubicBezTo>
                  <a:pt x="161" y="237"/>
                  <a:pt x="175" y="222"/>
                  <a:pt x="184" y="202"/>
                </a:cubicBezTo>
                <a:close/>
                <a:moveTo>
                  <a:pt x="248" y="124"/>
                </a:moveTo>
                <a:cubicBezTo>
                  <a:pt x="200" y="124"/>
                  <a:pt x="200" y="124"/>
                  <a:pt x="200" y="124"/>
                </a:cubicBezTo>
                <a:cubicBezTo>
                  <a:pt x="199" y="101"/>
                  <a:pt x="195" y="80"/>
                  <a:pt x="188" y="62"/>
                </a:cubicBezTo>
                <a:cubicBezTo>
                  <a:pt x="196" y="56"/>
                  <a:pt x="204" y="49"/>
                  <a:pt x="210" y="41"/>
                </a:cubicBezTo>
                <a:cubicBezTo>
                  <a:pt x="211" y="42"/>
                  <a:pt x="212" y="42"/>
                  <a:pt x="213" y="43"/>
                </a:cubicBezTo>
                <a:cubicBezTo>
                  <a:pt x="235" y="65"/>
                  <a:pt x="247" y="93"/>
                  <a:pt x="248" y="124"/>
                </a:cubicBezTo>
                <a:close/>
                <a:moveTo>
                  <a:pt x="46" y="41"/>
                </a:moveTo>
                <a:cubicBezTo>
                  <a:pt x="52" y="49"/>
                  <a:pt x="60" y="56"/>
                  <a:pt x="68" y="62"/>
                </a:cubicBezTo>
                <a:cubicBezTo>
                  <a:pt x="61" y="80"/>
                  <a:pt x="57" y="101"/>
                  <a:pt x="56" y="124"/>
                </a:cubicBezTo>
                <a:cubicBezTo>
                  <a:pt x="8" y="124"/>
                  <a:pt x="8" y="124"/>
                  <a:pt x="8" y="124"/>
                </a:cubicBezTo>
                <a:cubicBezTo>
                  <a:pt x="9" y="91"/>
                  <a:pt x="23" y="62"/>
                  <a:pt x="46" y="41"/>
                </a:cubicBezTo>
                <a:close/>
                <a:moveTo>
                  <a:pt x="8" y="132"/>
                </a:moveTo>
                <a:cubicBezTo>
                  <a:pt x="56" y="132"/>
                  <a:pt x="56" y="132"/>
                  <a:pt x="56" y="132"/>
                </a:cubicBezTo>
                <a:cubicBezTo>
                  <a:pt x="57" y="155"/>
                  <a:pt x="61" y="176"/>
                  <a:pt x="69" y="194"/>
                </a:cubicBezTo>
                <a:cubicBezTo>
                  <a:pt x="60" y="200"/>
                  <a:pt x="52" y="207"/>
                  <a:pt x="46" y="215"/>
                </a:cubicBezTo>
                <a:cubicBezTo>
                  <a:pt x="23" y="194"/>
                  <a:pt x="9" y="165"/>
                  <a:pt x="8" y="132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441A4A-208E-38FE-98D2-362872B2AC20}"/>
              </a:ext>
            </a:extLst>
          </p:cNvPr>
          <p:cNvSpPr txBox="1"/>
          <p:nvPr/>
        </p:nvSpPr>
        <p:spPr>
          <a:xfrm>
            <a:off x="9273950" y="2298286"/>
            <a:ext cx="25681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Montserrat" panose="00000500000000000000" pitchFamily="2" charset="0"/>
              </a:rPr>
              <a:t>Overte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si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svoj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emocionálny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kvocient</a:t>
            </a:r>
            <a:r>
              <a:rPr lang="en-US" dirty="0">
                <a:latin typeface="Montserrat" panose="00000500000000000000" pitchFamily="2" charset="0"/>
              </a:rPr>
              <a:t> (EQ) </a:t>
            </a:r>
            <a:r>
              <a:rPr lang="en-US" dirty="0" err="1">
                <a:latin typeface="Montserrat" panose="00000500000000000000" pitchFamily="2" charset="0"/>
              </a:rPr>
              <a:t>pomocou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tohto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bezplatného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  <a:hlinkClick r:id="rId5"/>
              </a:rPr>
              <a:t>tes</a:t>
            </a:r>
            <a:r>
              <a:rPr lang="sk-SK" dirty="0">
                <a:latin typeface="Montserrat" panose="00000500000000000000" pitchFamily="2" charset="0"/>
                <a:hlinkClick r:id="rId5"/>
              </a:rPr>
              <a:t>tu</a:t>
            </a:r>
            <a:r>
              <a:rPr lang="en-US" dirty="0">
                <a:latin typeface="Montserrat" panose="000005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288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Úvod</a:t>
            </a:r>
            <a:r>
              <a:rPr lang="en-US" sz="4000" b="1" dirty="0"/>
              <a:t> do </a:t>
            </a:r>
            <a:r>
              <a:rPr lang="en-US" sz="4000" b="1" dirty="0" err="1"/>
              <a:t>emocionálnej</a:t>
            </a:r>
            <a:r>
              <a:rPr lang="en-US" sz="4000" b="1" dirty="0"/>
              <a:t> </a:t>
            </a:r>
            <a:r>
              <a:rPr lang="en-US" sz="4000" b="1" dirty="0" err="1"/>
              <a:t>inteligencie</a:t>
            </a:r>
            <a:r>
              <a:rPr lang="en-US" sz="4000" b="1" dirty="0"/>
              <a:t> a </a:t>
            </a:r>
            <a:r>
              <a:rPr lang="en-US" sz="4000" b="1" dirty="0" err="1"/>
              <a:t>pohody</a:t>
            </a:r>
            <a:br>
              <a:rPr lang="en-GB" dirty="0"/>
            </a:br>
            <a:r>
              <a:rPr lang="sk-SK" sz="2800" dirty="0"/>
              <a:t>Prehľad konceptu pohody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10" name="Color circle">
            <a:extLst>
              <a:ext uri="{FF2B5EF4-FFF2-40B4-BE49-F238E27FC236}">
                <a16:creationId xmlns:a16="http://schemas.microsoft.com/office/drawing/2014/main" id="{40EC4E50-E840-B97B-C512-9158A6DE9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991" y="4210146"/>
            <a:ext cx="1074606" cy="1069684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4A8BD842-2298-09BD-F2AF-6E085EB92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8294" y="4744636"/>
            <a:ext cx="846042" cy="0"/>
          </a:xfrm>
          <a:prstGeom prst="line">
            <a:avLst/>
          </a:prstGeom>
          <a:noFill/>
          <a:ln w="152400" cap="rnd">
            <a:solidFill>
              <a:schemeClr val="accent1">
                <a:lumMod val="75000"/>
                <a:alpha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Little circle">
            <a:extLst>
              <a:ext uri="{FF2B5EF4-FFF2-40B4-BE49-F238E27FC236}">
                <a16:creationId xmlns:a16="http://schemas.microsoft.com/office/drawing/2014/main" id="{49E5C0A4-EDF1-7F09-6F10-16CD684FC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604" y="3923913"/>
            <a:ext cx="194104" cy="193401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White circle">
            <a:extLst>
              <a:ext uri="{FF2B5EF4-FFF2-40B4-BE49-F238E27FC236}">
                <a16:creationId xmlns:a16="http://schemas.microsoft.com/office/drawing/2014/main" id="{330E2170-E80C-AF70-4BA3-2CE9C7603D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4028" y="4340340"/>
            <a:ext cx="810760" cy="810000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5" name="Part 2">
            <a:extLst>
              <a:ext uri="{FF2B5EF4-FFF2-40B4-BE49-F238E27FC236}">
                <a16:creationId xmlns:a16="http://schemas.microsoft.com/office/drawing/2014/main" id="{C956C494-FEC3-D6FE-2126-1330EADA6996}"/>
              </a:ext>
            </a:extLst>
          </p:cNvPr>
          <p:cNvGrpSpPr/>
          <p:nvPr/>
        </p:nvGrpSpPr>
        <p:grpSpPr>
          <a:xfrm>
            <a:off x="3614335" y="4210145"/>
            <a:ext cx="1691380" cy="1355214"/>
            <a:chOff x="2034579" y="2887456"/>
            <a:chExt cx="1691380" cy="1355214"/>
          </a:xfrm>
        </p:grpSpPr>
        <p:sp>
          <p:nvSpPr>
            <p:cNvPr id="16" name="Color circle">
              <a:extLst>
                <a:ext uri="{FF2B5EF4-FFF2-40B4-BE49-F238E27FC236}">
                  <a16:creationId xmlns:a16="http://schemas.microsoft.com/office/drawing/2014/main" id="{48AED227-E1A0-9D8A-BF4B-D9016365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614" y="2887456"/>
              <a:ext cx="1074606" cy="1069684"/>
            </a:xfrm>
            <a:prstGeom prst="ellipse">
              <a:avLst/>
            </a:prstGeom>
            <a:solidFill>
              <a:schemeClr val="accent2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E0DD7559-1294-4524-19CB-C2A98F6C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579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2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Little circle">
              <a:extLst>
                <a:ext uri="{FF2B5EF4-FFF2-40B4-BE49-F238E27FC236}">
                  <a16:creationId xmlns:a16="http://schemas.microsoft.com/office/drawing/2014/main" id="{2A7A7D32-667F-E9E3-D3D6-57EA6064D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227" y="4049269"/>
              <a:ext cx="194104" cy="1934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White circle">
              <a:extLst>
                <a:ext uri="{FF2B5EF4-FFF2-40B4-BE49-F238E27FC236}">
                  <a16:creationId xmlns:a16="http://schemas.microsoft.com/office/drawing/2014/main" id="{C39C219C-1409-2244-BF9F-8C83279409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7565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Part 3">
            <a:extLst>
              <a:ext uri="{FF2B5EF4-FFF2-40B4-BE49-F238E27FC236}">
                <a16:creationId xmlns:a16="http://schemas.microsoft.com/office/drawing/2014/main" id="{4FDA754D-A0C9-5113-F421-B3CB81237912}"/>
              </a:ext>
            </a:extLst>
          </p:cNvPr>
          <p:cNvGrpSpPr/>
          <p:nvPr/>
        </p:nvGrpSpPr>
        <p:grpSpPr>
          <a:xfrm>
            <a:off x="5305714" y="3923913"/>
            <a:ext cx="1691380" cy="1355917"/>
            <a:chOff x="3725958" y="2601223"/>
            <a:chExt cx="1691380" cy="1355917"/>
          </a:xfrm>
        </p:grpSpPr>
        <p:sp>
          <p:nvSpPr>
            <p:cNvPr id="21" name="Color circle">
              <a:extLst>
                <a:ext uri="{FF2B5EF4-FFF2-40B4-BE49-F238E27FC236}">
                  <a16:creationId xmlns:a16="http://schemas.microsoft.com/office/drawing/2014/main" id="{84F3E82E-E932-3C08-E6B0-BE2C1C9BE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994" y="2887456"/>
              <a:ext cx="1074606" cy="1069684"/>
            </a:xfrm>
            <a:prstGeom prst="ellipse">
              <a:avLst/>
            </a:pr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3B4BBFC4-CAAD-1F2C-E75D-FAA8E48BB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95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Little circle">
              <a:extLst>
                <a:ext uri="{FF2B5EF4-FFF2-40B4-BE49-F238E27FC236}">
                  <a16:creationId xmlns:a16="http://schemas.microsoft.com/office/drawing/2014/main" id="{2D64BD9C-017E-49A7-E966-169C16FB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607" y="2601223"/>
              <a:ext cx="194104" cy="1934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White circle">
              <a:extLst>
                <a:ext uri="{FF2B5EF4-FFF2-40B4-BE49-F238E27FC236}">
                  <a16:creationId xmlns:a16="http://schemas.microsoft.com/office/drawing/2014/main" id="{A6CEB368-7786-988D-946C-DE8850F0C1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4803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6" name="Color circle">
            <a:extLst>
              <a:ext uri="{FF2B5EF4-FFF2-40B4-BE49-F238E27FC236}">
                <a16:creationId xmlns:a16="http://schemas.microsoft.com/office/drawing/2014/main" id="{7A1BD8A1-23C5-293A-8E07-BC3272CD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5129" y="4210145"/>
            <a:ext cx="1074606" cy="1069684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DBCAA009-1060-7AF3-D519-5187387D2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105" y="4730389"/>
            <a:ext cx="810760" cy="10866"/>
          </a:xfrm>
          <a:prstGeom prst="line">
            <a:avLst/>
          </a:prstGeom>
          <a:noFill/>
          <a:ln w="152400" cap="rnd">
            <a:solidFill>
              <a:schemeClr val="accent4">
                <a:lumMod val="75000"/>
                <a:alpha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8" name="Little circle">
            <a:extLst>
              <a:ext uri="{FF2B5EF4-FFF2-40B4-BE49-F238E27FC236}">
                <a16:creationId xmlns:a16="http://schemas.microsoft.com/office/drawing/2014/main" id="{2FAC870C-D748-C62B-5474-9198EE391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743" y="5371958"/>
            <a:ext cx="194104" cy="193401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9" name="White circle">
            <a:extLst>
              <a:ext uri="{FF2B5EF4-FFF2-40B4-BE49-F238E27FC236}">
                <a16:creationId xmlns:a16="http://schemas.microsoft.com/office/drawing/2014/main" id="{633DB4C0-AF89-6C1D-7B55-51D10104F8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38167" y="4340339"/>
            <a:ext cx="810760" cy="810000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TextBox 47">
            <a:extLst>
              <a:ext uri="{FF2B5EF4-FFF2-40B4-BE49-F238E27FC236}">
                <a16:creationId xmlns:a16="http://schemas.microsoft.com/office/drawing/2014/main" id="{268299AC-7A57-2EEA-DA8B-A11E4B937A66}"/>
              </a:ext>
            </a:extLst>
          </p:cNvPr>
          <p:cNvSpPr txBox="1"/>
          <p:nvPr/>
        </p:nvSpPr>
        <p:spPr>
          <a:xfrm>
            <a:off x="1911697" y="3361404"/>
            <a:ext cx="170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Fyzická pohoda</a:t>
            </a:r>
            <a:endParaRPr lang="it-IT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50" name="TextBox 51">
            <a:extLst>
              <a:ext uri="{FF2B5EF4-FFF2-40B4-BE49-F238E27FC236}">
                <a16:creationId xmlns:a16="http://schemas.microsoft.com/office/drawing/2014/main" id="{6B8C753C-67E2-1E17-C33F-9F144A2D9E6F}"/>
              </a:ext>
            </a:extLst>
          </p:cNvPr>
          <p:cNvSpPr txBox="1"/>
          <p:nvPr/>
        </p:nvSpPr>
        <p:spPr>
          <a:xfrm>
            <a:off x="3576178" y="5657489"/>
            <a:ext cx="1942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Emočná pohoda</a:t>
            </a:r>
            <a:endParaRPr lang="it-IT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55" name="Big letter">
            <a:extLst>
              <a:ext uri="{FF2B5EF4-FFF2-40B4-BE49-F238E27FC236}">
                <a16:creationId xmlns:a16="http://schemas.microsoft.com/office/drawing/2014/main" id="{3D7AA4D1-2B77-A0ED-EA06-67DB7A1C008E}"/>
              </a:ext>
            </a:extLst>
          </p:cNvPr>
          <p:cNvSpPr txBox="1"/>
          <p:nvPr/>
        </p:nvSpPr>
        <p:spPr>
          <a:xfrm>
            <a:off x="2713173" y="389187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6" name="Big letter">
            <a:extLst>
              <a:ext uri="{FF2B5EF4-FFF2-40B4-BE49-F238E27FC236}">
                <a16:creationId xmlns:a16="http://schemas.microsoft.com/office/drawing/2014/main" id="{2340C14B-6AF4-5718-ED8B-0BCA725086E7}"/>
              </a:ext>
            </a:extLst>
          </p:cNvPr>
          <p:cNvSpPr txBox="1"/>
          <p:nvPr/>
        </p:nvSpPr>
        <p:spPr>
          <a:xfrm>
            <a:off x="6093271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Big letter">
            <a:extLst>
              <a:ext uri="{FF2B5EF4-FFF2-40B4-BE49-F238E27FC236}">
                <a16:creationId xmlns:a16="http://schemas.microsoft.com/office/drawing/2014/main" id="{F6DF2B82-429E-97EB-4609-F1E193F7BAD6}"/>
              </a:ext>
            </a:extLst>
          </p:cNvPr>
          <p:cNvSpPr txBox="1"/>
          <p:nvPr/>
        </p:nvSpPr>
        <p:spPr>
          <a:xfrm>
            <a:off x="9477545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8" name="Big letter">
            <a:extLst>
              <a:ext uri="{FF2B5EF4-FFF2-40B4-BE49-F238E27FC236}">
                <a16:creationId xmlns:a16="http://schemas.microsoft.com/office/drawing/2014/main" id="{8B0CD983-4244-59A5-67AA-34F30D3E7E5E}"/>
              </a:ext>
            </a:extLst>
          </p:cNvPr>
          <p:cNvSpPr txBox="1"/>
          <p:nvPr/>
        </p:nvSpPr>
        <p:spPr>
          <a:xfrm>
            <a:off x="7792863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Big letter">
            <a:extLst>
              <a:ext uri="{FF2B5EF4-FFF2-40B4-BE49-F238E27FC236}">
                <a16:creationId xmlns:a16="http://schemas.microsoft.com/office/drawing/2014/main" id="{542C572A-55DE-5F06-3A4D-2EA40DA07F22}"/>
              </a:ext>
            </a:extLst>
          </p:cNvPr>
          <p:cNvSpPr txBox="1"/>
          <p:nvPr/>
        </p:nvSpPr>
        <p:spPr>
          <a:xfrm>
            <a:off x="4403619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5" name="TextBox 47">
            <a:extLst>
              <a:ext uri="{FF2B5EF4-FFF2-40B4-BE49-F238E27FC236}">
                <a16:creationId xmlns:a16="http://schemas.microsoft.com/office/drawing/2014/main" id="{C7CB21B7-76FA-A76A-4543-6F141738805A}"/>
              </a:ext>
            </a:extLst>
          </p:cNvPr>
          <p:cNvSpPr txBox="1"/>
          <p:nvPr/>
        </p:nvSpPr>
        <p:spPr>
          <a:xfrm>
            <a:off x="5200229" y="3365706"/>
            <a:ext cx="189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Sociálna pohoda</a:t>
            </a:r>
            <a:endParaRPr lang="ru-RU" sz="1000" dirty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6" name="TextBox 47">
            <a:extLst>
              <a:ext uri="{FF2B5EF4-FFF2-40B4-BE49-F238E27FC236}">
                <a16:creationId xmlns:a16="http://schemas.microsoft.com/office/drawing/2014/main" id="{1BE6A9F5-8EE5-D1EC-CF84-79A895A62926}"/>
              </a:ext>
            </a:extLst>
          </p:cNvPr>
          <p:cNvSpPr txBox="1"/>
          <p:nvPr/>
        </p:nvSpPr>
        <p:spPr>
          <a:xfrm>
            <a:off x="7191420" y="5629939"/>
            <a:ext cx="1441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defRPr>
            </a:lvl1pPr>
          </a:lstStyle>
          <a:p>
            <a:r>
              <a:rPr lang="sk-SK" dirty="0"/>
              <a:t>Duševná pohoda</a:t>
            </a:r>
            <a:endParaRPr lang="ru-RU" dirty="0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D72FA968-E8F3-FCC4-4442-FE68E5F73510}"/>
              </a:ext>
            </a:extLst>
          </p:cNvPr>
          <p:cNvSpPr txBox="1"/>
          <p:nvPr/>
        </p:nvSpPr>
        <p:spPr>
          <a:xfrm>
            <a:off x="1097280" y="2018903"/>
            <a:ext cx="7151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Montserrat" panose="00000500000000000000" pitchFamily="2" charset="0"/>
              </a:rPr>
              <a:t>Pohoda</a:t>
            </a:r>
            <a:r>
              <a:rPr lang="en-US" dirty="0">
                <a:latin typeface="Montserrat" panose="00000500000000000000" pitchFamily="2" charset="0"/>
              </a:rPr>
              <a:t> (well-being) je </a:t>
            </a:r>
            <a:r>
              <a:rPr lang="en-US" dirty="0" err="1">
                <a:latin typeface="Montserrat" panose="00000500000000000000" pitchFamily="2" charset="0"/>
              </a:rPr>
              <a:t>stav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zdravia</a:t>
            </a:r>
            <a:r>
              <a:rPr lang="en-US" dirty="0">
                <a:latin typeface="Montserrat" panose="00000500000000000000" pitchFamily="2" charset="0"/>
              </a:rPr>
              <a:t>, </a:t>
            </a:r>
            <a:r>
              <a:rPr lang="en-US" dirty="0" err="1">
                <a:latin typeface="Montserrat" panose="00000500000000000000" pitchFamily="2" charset="0"/>
              </a:rPr>
              <a:t>šťastia</a:t>
            </a:r>
            <a:r>
              <a:rPr lang="en-US" dirty="0">
                <a:latin typeface="Montserrat" panose="00000500000000000000" pitchFamily="2" charset="0"/>
              </a:rPr>
              <a:t> a prosperity.</a:t>
            </a:r>
            <a:endParaRPr lang="es-ES" dirty="0">
              <a:latin typeface="Montserrat" panose="00000500000000000000" pitchFamily="2" charset="0"/>
            </a:endParaRP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B96EA11-A79C-2780-50EF-3FBC6ABA3F5C}"/>
              </a:ext>
            </a:extLst>
          </p:cNvPr>
          <p:cNvSpPr txBox="1"/>
          <p:nvPr/>
        </p:nvSpPr>
        <p:spPr>
          <a:xfrm>
            <a:off x="3611881" y="2807454"/>
            <a:ext cx="29434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4 </a:t>
            </a:r>
            <a:r>
              <a:rPr lang="sk-SK" dirty="0">
                <a:latin typeface="Montserrat" panose="00000500000000000000" pitchFamily="2" charset="0"/>
              </a:rPr>
              <a:t>kľúčové komponenty</a:t>
            </a:r>
            <a:r>
              <a:rPr lang="en-US" dirty="0">
                <a:latin typeface="Montserrat" panose="00000500000000000000" pitchFamily="2" charset="0"/>
              </a:rPr>
              <a:t>: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E14A1B-B047-AF40-37F0-1345C0950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44" y="4460466"/>
            <a:ext cx="510290" cy="526675"/>
          </a:xfrm>
          <a:prstGeom prst="rect">
            <a:avLst/>
          </a:prstGeom>
        </p:spPr>
      </p:pic>
      <p:pic>
        <p:nvPicPr>
          <p:cNvPr id="12" name="Immagine 11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EC18193F-9E69-035E-C560-0B5F5F9B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35" y="4460466"/>
            <a:ext cx="476250" cy="533400"/>
          </a:xfrm>
          <a:prstGeom prst="rect">
            <a:avLst/>
          </a:prstGeom>
        </p:spPr>
      </p:pic>
      <p:sp>
        <p:nvSpPr>
          <p:cNvPr id="35" name="Freeform 47">
            <a:extLst>
              <a:ext uri="{FF2B5EF4-FFF2-40B4-BE49-F238E27FC236}">
                <a16:creationId xmlns:a16="http://schemas.microsoft.com/office/drawing/2014/main" id="{3EAA0BCB-8005-BDD7-7DC4-DCC1CD4BFA91}"/>
              </a:ext>
            </a:extLst>
          </p:cNvPr>
          <p:cNvSpPr>
            <a:spLocks noEditPoints="1"/>
          </p:cNvSpPr>
          <p:nvPr/>
        </p:nvSpPr>
        <p:spPr bwMode="auto">
          <a:xfrm>
            <a:off x="5962008" y="4550838"/>
            <a:ext cx="404813" cy="300038"/>
          </a:xfrm>
          <a:custGeom>
            <a:avLst/>
            <a:gdLst>
              <a:gd name="T0" fmla="*/ 2 w 108"/>
              <a:gd name="T1" fmla="*/ 80 h 80"/>
              <a:gd name="T2" fmla="*/ 1 w 108"/>
              <a:gd name="T3" fmla="*/ 61 h 80"/>
              <a:gd name="T4" fmla="*/ 6 w 108"/>
              <a:gd name="T5" fmla="*/ 56 h 80"/>
              <a:gd name="T6" fmla="*/ 8 w 108"/>
              <a:gd name="T7" fmla="*/ 54 h 80"/>
              <a:gd name="T8" fmla="*/ 6 w 108"/>
              <a:gd name="T9" fmla="*/ 51 h 80"/>
              <a:gd name="T10" fmla="*/ 3 w 108"/>
              <a:gd name="T11" fmla="*/ 45 h 80"/>
              <a:gd name="T12" fmla="*/ 1 w 108"/>
              <a:gd name="T13" fmla="*/ 38 h 80"/>
              <a:gd name="T14" fmla="*/ 0 w 108"/>
              <a:gd name="T15" fmla="*/ 25 h 80"/>
              <a:gd name="T16" fmla="*/ 3 w 108"/>
              <a:gd name="T17" fmla="*/ 17 h 80"/>
              <a:gd name="T18" fmla="*/ 7 w 108"/>
              <a:gd name="T19" fmla="*/ 15 h 80"/>
              <a:gd name="T20" fmla="*/ 17 w 108"/>
              <a:gd name="T21" fmla="*/ 12 h 80"/>
              <a:gd name="T22" fmla="*/ 25 w 108"/>
              <a:gd name="T23" fmla="*/ 14 h 80"/>
              <a:gd name="T24" fmla="*/ 29 w 108"/>
              <a:gd name="T25" fmla="*/ 18 h 80"/>
              <a:gd name="T26" fmla="*/ 32 w 108"/>
              <a:gd name="T27" fmla="*/ 25 h 80"/>
              <a:gd name="T28" fmla="*/ 31 w 108"/>
              <a:gd name="T29" fmla="*/ 35 h 80"/>
              <a:gd name="T30" fmla="*/ 32 w 108"/>
              <a:gd name="T31" fmla="*/ 40 h 80"/>
              <a:gd name="T32" fmla="*/ 30 w 108"/>
              <a:gd name="T33" fmla="*/ 46 h 80"/>
              <a:gd name="T34" fmla="*/ 27 w 108"/>
              <a:gd name="T35" fmla="*/ 53 h 80"/>
              <a:gd name="T36" fmla="*/ 26 w 108"/>
              <a:gd name="T37" fmla="*/ 56 h 80"/>
              <a:gd name="T38" fmla="*/ 28 w 108"/>
              <a:gd name="T39" fmla="*/ 57 h 80"/>
              <a:gd name="T40" fmla="*/ 103 w 108"/>
              <a:gd name="T41" fmla="*/ 73 h 80"/>
              <a:gd name="T42" fmla="*/ 6 w 108"/>
              <a:gd name="T43" fmla="*/ 80 h 80"/>
              <a:gd name="T44" fmla="*/ 36 w 108"/>
              <a:gd name="T45" fmla="*/ 57 h 80"/>
              <a:gd name="T46" fmla="*/ 42 w 108"/>
              <a:gd name="T47" fmla="*/ 51 h 80"/>
              <a:gd name="T48" fmla="*/ 44 w 108"/>
              <a:gd name="T49" fmla="*/ 50 h 80"/>
              <a:gd name="T50" fmla="*/ 41 w 108"/>
              <a:gd name="T51" fmla="*/ 46 h 80"/>
              <a:gd name="T52" fmla="*/ 38 w 108"/>
              <a:gd name="T53" fmla="*/ 39 h 80"/>
              <a:gd name="T54" fmla="*/ 36 w 108"/>
              <a:gd name="T55" fmla="*/ 30 h 80"/>
              <a:gd name="T56" fmla="*/ 36 w 108"/>
              <a:gd name="T57" fmla="*/ 20 h 80"/>
              <a:gd name="T58" fmla="*/ 38 w 108"/>
              <a:gd name="T59" fmla="*/ 5 h 80"/>
              <a:gd name="T60" fmla="*/ 43 w 108"/>
              <a:gd name="T61" fmla="*/ 4 h 80"/>
              <a:gd name="T62" fmla="*/ 56 w 108"/>
              <a:gd name="T63" fmla="*/ 0 h 80"/>
              <a:gd name="T64" fmla="*/ 66 w 108"/>
              <a:gd name="T65" fmla="*/ 3 h 80"/>
              <a:gd name="T66" fmla="*/ 70 w 108"/>
              <a:gd name="T67" fmla="*/ 7 h 80"/>
              <a:gd name="T68" fmla="*/ 73 w 108"/>
              <a:gd name="T69" fmla="*/ 16 h 80"/>
              <a:gd name="T70" fmla="*/ 73 w 108"/>
              <a:gd name="T71" fmla="*/ 27 h 80"/>
              <a:gd name="T72" fmla="*/ 72 w 108"/>
              <a:gd name="T73" fmla="*/ 37 h 80"/>
              <a:gd name="T74" fmla="*/ 69 w 108"/>
              <a:gd name="T75" fmla="*/ 40 h 80"/>
              <a:gd name="T76" fmla="*/ 66 w 108"/>
              <a:gd name="T77" fmla="*/ 48 h 80"/>
              <a:gd name="T78" fmla="*/ 67 w 108"/>
              <a:gd name="T79" fmla="*/ 52 h 80"/>
              <a:gd name="T80" fmla="*/ 108 w 108"/>
              <a:gd name="T81" fmla="*/ 24 h 80"/>
              <a:gd name="T82" fmla="*/ 108 w 108"/>
              <a:gd name="T83" fmla="*/ 35 h 80"/>
              <a:gd name="T84" fmla="*/ 107 w 108"/>
              <a:gd name="T85" fmla="*/ 44 h 80"/>
              <a:gd name="T86" fmla="*/ 104 w 108"/>
              <a:gd name="T87" fmla="*/ 51 h 80"/>
              <a:gd name="T88" fmla="*/ 102 w 108"/>
              <a:gd name="T89" fmla="*/ 54 h 80"/>
              <a:gd name="T90" fmla="*/ 103 w 108"/>
              <a:gd name="T91" fmla="*/ 56 h 80"/>
              <a:gd name="T92" fmla="*/ 108 w 108"/>
              <a:gd name="T93" fmla="*/ 80 h 80"/>
              <a:gd name="T94" fmla="*/ 104 w 108"/>
              <a:gd name="T95" fmla="*/ 67 h 80"/>
              <a:gd name="T96" fmla="*/ 82 w 108"/>
              <a:gd name="T97" fmla="*/ 56 h 80"/>
              <a:gd name="T98" fmla="*/ 83 w 108"/>
              <a:gd name="T99" fmla="*/ 53 h 80"/>
              <a:gd name="T100" fmla="*/ 80 w 108"/>
              <a:gd name="T101" fmla="*/ 46 h 80"/>
              <a:gd name="T102" fmla="*/ 78 w 108"/>
              <a:gd name="T103" fmla="*/ 43 h 80"/>
              <a:gd name="T104" fmla="*/ 77 w 108"/>
              <a:gd name="T105" fmla="*/ 35 h 80"/>
              <a:gd name="T106" fmla="*/ 77 w 108"/>
              <a:gd name="T107" fmla="*/ 27 h 80"/>
              <a:gd name="T108" fmla="*/ 77 w 108"/>
              <a:gd name="T109" fmla="*/ 20 h 80"/>
              <a:gd name="T110" fmla="*/ 82 w 108"/>
              <a:gd name="T111" fmla="*/ 16 h 80"/>
              <a:gd name="T112" fmla="*/ 90 w 108"/>
              <a:gd name="T113" fmla="*/ 12 h 80"/>
              <a:gd name="T114" fmla="*/ 98 w 108"/>
              <a:gd name="T115" fmla="*/ 13 h 80"/>
              <a:gd name="T116" fmla="*/ 104 w 108"/>
              <a:gd name="T117" fmla="*/ 16 h 80"/>
              <a:gd name="T118" fmla="*/ 107 w 108"/>
              <a:gd name="T119" fmla="*/ 2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8" h="80">
                <a:moveTo>
                  <a:pt x="28" y="57"/>
                </a:moveTo>
                <a:cubicBezTo>
                  <a:pt x="14" y="62"/>
                  <a:pt x="7" y="66"/>
                  <a:pt x="5" y="67"/>
                </a:cubicBezTo>
                <a:cubicBezTo>
                  <a:pt x="3" y="69"/>
                  <a:pt x="2" y="73"/>
                  <a:pt x="2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61"/>
                  <a:pt x="0" y="61"/>
                  <a:pt x="0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2" y="61"/>
                  <a:pt x="3" y="60"/>
                  <a:pt x="4" y="59"/>
                </a:cubicBezTo>
                <a:cubicBezTo>
                  <a:pt x="5" y="58"/>
                  <a:pt x="5" y="57"/>
                  <a:pt x="6" y="57"/>
                </a:cubicBezTo>
                <a:cubicBezTo>
                  <a:pt x="6" y="56"/>
                  <a:pt x="6" y="56"/>
                  <a:pt x="6" y="56"/>
                </a:cubicBezTo>
                <a:cubicBezTo>
                  <a:pt x="6" y="56"/>
                  <a:pt x="6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5"/>
                  <a:pt x="8" y="55"/>
                  <a:pt x="8" y="54"/>
                </a:cubicBezTo>
                <a:cubicBezTo>
                  <a:pt x="8" y="54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3"/>
                  <a:pt x="6" y="52"/>
                  <a:pt x="6" y="51"/>
                </a:cubicBezTo>
                <a:cubicBezTo>
                  <a:pt x="5" y="50"/>
                  <a:pt x="5" y="49"/>
                  <a:pt x="5" y="46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46"/>
                  <a:pt x="4" y="46"/>
                  <a:pt x="3" y="45"/>
                </a:cubicBezTo>
                <a:cubicBezTo>
                  <a:pt x="3" y="45"/>
                  <a:pt x="2" y="44"/>
                  <a:pt x="2" y="43"/>
                </a:cubicBezTo>
                <a:cubicBezTo>
                  <a:pt x="2" y="43"/>
                  <a:pt x="1" y="42"/>
                  <a:pt x="1" y="40"/>
                </a:cubicBezTo>
                <a:cubicBezTo>
                  <a:pt x="1" y="40"/>
                  <a:pt x="1" y="39"/>
                  <a:pt x="1" y="38"/>
                </a:cubicBezTo>
                <a:cubicBezTo>
                  <a:pt x="1" y="37"/>
                  <a:pt x="1" y="36"/>
                  <a:pt x="1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1" y="33"/>
                  <a:pt x="1" y="30"/>
                  <a:pt x="0" y="25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3"/>
                  <a:pt x="1" y="22"/>
                  <a:pt x="1" y="20"/>
                </a:cubicBezTo>
                <a:cubicBezTo>
                  <a:pt x="2" y="18"/>
                  <a:pt x="3" y="17"/>
                  <a:pt x="3" y="17"/>
                </a:cubicBezTo>
                <a:cubicBezTo>
                  <a:pt x="4" y="16"/>
                  <a:pt x="4" y="16"/>
                  <a:pt x="5" y="16"/>
                </a:cubicBezTo>
                <a:cubicBezTo>
                  <a:pt x="5" y="16"/>
                  <a:pt x="6" y="16"/>
                  <a:pt x="6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4"/>
                  <a:pt x="9" y="13"/>
                </a:cubicBezTo>
                <a:cubicBezTo>
                  <a:pt x="11" y="12"/>
                  <a:pt x="12" y="12"/>
                  <a:pt x="14" y="12"/>
                </a:cubicBezTo>
                <a:cubicBezTo>
                  <a:pt x="16" y="12"/>
                  <a:pt x="17" y="12"/>
                  <a:pt x="17" y="12"/>
                </a:cubicBezTo>
                <a:cubicBezTo>
                  <a:pt x="17" y="12"/>
                  <a:pt x="18" y="12"/>
                  <a:pt x="18" y="12"/>
                </a:cubicBezTo>
                <a:cubicBezTo>
                  <a:pt x="18" y="12"/>
                  <a:pt x="19" y="12"/>
                  <a:pt x="22" y="13"/>
                </a:cubicBezTo>
                <a:cubicBezTo>
                  <a:pt x="23" y="13"/>
                  <a:pt x="24" y="14"/>
                  <a:pt x="25" y="14"/>
                </a:cubicBezTo>
                <a:cubicBezTo>
                  <a:pt x="26" y="15"/>
                  <a:pt x="26" y="15"/>
                  <a:pt x="26" y="15"/>
                </a:cubicBezTo>
                <a:cubicBezTo>
                  <a:pt x="27" y="15"/>
                  <a:pt x="28" y="16"/>
                  <a:pt x="28" y="16"/>
                </a:cubicBezTo>
                <a:cubicBezTo>
                  <a:pt x="29" y="17"/>
                  <a:pt x="29" y="18"/>
                  <a:pt x="29" y="18"/>
                </a:cubicBezTo>
                <a:cubicBezTo>
                  <a:pt x="29" y="18"/>
                  <a:pt x="30" y="18"/>
                  <a:pt x="30" y="19"/>
                </a:cubicBezTo>
                <a:cubicBezTo>
                  <a:pt x="31" y="20"/>
                  <a:pt x="31" y="21"/>
                  <a:pt x="31" y="21"/>
                </a:cubicBezTo>
                <a:cubicBezTo>
                  <a:pt x="32" y="22"/>
                  <a:pt x="32" y="23"/>
                  <a:pt x="32" y="25"/>
                </a:cubicBezTo>
                <a:cubicBezTo>
                  <a:pt x="32" y="27"/>
                  <a:pt x="32" y="27"/>
                  <a:pt x="32" y="27"/>
                </a:cubicBezTo>
                <a:cubicBezTo>
                  <a:pt x="32" y="28"/>
                  <a:pt x="32" y="29"/>
                  <a:pt x="32" y="30"/>
                </a:cubicBezTo>
                <a:cubicBezTo>
                  <a:pt x="31" y="35"/>
                  <a:pt x="31" y="35"/>
                  <a:pt x="3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3" y="36"/>
                  <a:pt x="33" y="37"/>
                  <a:pt x="33" y="38"/>
                </a:cubicBezTo>
                <a:cubicBezTo>
                  <a:pt x="33" y="39"/>
                  <a:pt x="33" y="40"/>
                  <a:pt x="32" y="40"/>
                </a:cubicBezTo>
                <a:cubicBezTo>
                  <a:pt x="32" y="42"/>
                  <a:pt x="32" y="43"/>
                  <a:pt x="32" y="44"/>
                </a:cubicBezTo>
                <a:cubicBezTo>
                  <a:pt x="31" y="44"/>
                  <a:pt x="31" y="45"/>
                  <a:pt x="31" y="45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6"/>
                  <a:pt x="29" y="46"/>
                </a:cubicBezTo>
                <a:cubicBezTo>
                  <a:pt x="29" y="49"/>
                  <a:pt x="28" y="50"/>
                  <a:pt x="28" y="51"/>
                </a:cubicBezTo>
                <a:cubicBezTo>
                  <a:pt x="28" y="52"/>
                  <a:pt x="27" y="53"/>
                  <a:pt x="27" y="53"/>
                </a:cubicBezTo>
                <a:cubicBezTo>
                  <a:pt x="27" y="53"/>
                  <a:pt x="26" y="53"/>
                  <a:pt x="26" y="53"/>
                </a:cubicBezTo>
                <a:cubicBezTo>
                  <a:pt x="26" y="53"/>
                  <a:pt x="26" y="54"/>
                  <a:pt x="26" y="54"/>
                </a:cubicBezTo>
                <a:cubicBezTo>
                  <a:pt x="26" y="55"/>
                  <a:pt x="26" y="55"/>
                  <a:pt x="26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6"/>
                  <a:pt x="28" y="56"/>
                  <a:pt x="28" y="57"/>
                </a:cubicBezTo>
                <a:close/>
                <a:moveTo>
                  <a:pt x="73" y="57"/>
                </a:moveTo>
                <a:cubicBezTo>
                  <a:pt x="91" y="65"/>
                  <a:pt x="101" y="69"/>
                  <a:pt x="102" y="70"/>
                </a:cubicBezTo>
                <a:cubicBezTo>
                  <a:pt x="102" y="70"/>
                  <a:pt x="102" y="71"/>
                  <a:pt x="103" y="73"/>
                </a:cubicBezTo>
                <a:cubicBezTo>
                  <a:pt x="103" y="75"/>
                  <a:pt x="103" y="77"/>
                  <a:pt x="103" y="78"/>
                </a:cubicBezTo>
                <a:cubicBezTo>
                  <a:pt x="103" y="80"/>
                  <a:pt x="103" y="80"/>
                  <a:pt x="103" y="80"/>
                </a:cubicBezTo>
                <a:cubicBezTo>
                  <a:pt x="6" y="80"/>
                  <a:pt x="6" y="80"/>
                  <a:pt x="6" y="80"/>
                </a:cubicBezTo>
                <a:cubicBezTo>
                  <a:pt x="6" y="80"/>
                  <a:pt x="6" y="79"/>
                  <a:pt x="6" y="79"/>
                </a:cubicBezTo>
                <a:cubicBezTo>
                  <a:pt x="6" y="74"/>
                  <a:pt x="7" y="71"/>
                  <a:pt x="8" y="70"/>
                </a:cubicBezTo>
                <a:cubicBezTo>
                  <a:pt x="9" y="69"/>
                  <a:pt x="18" y="65"/>
                  <a:pt x="36" y="57"/>
                </a:cubicBezTo>
                <a:cubicBezTo>
                  <a:pt x="37" y="57"/>
                  <a:pt x="38" y="56"/>
                  <a:pt x="39" y="55"/>
                </a:cubicBezTo>
                <a:cubicBezTo>
                  <a:pt x="40" y="54"/>
                  <a:pt x="41" y="53"/>
                  <a:pt x="41" y="53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2"/>
                </a:cubicBezTo>
                <a:cubicBezTo>
                  <a:pt x="43" y="52"/>
                  <a:pt x="43" y="52"/>
                  <a:pt x="43" y="51"/>
                </a:cubicBezTo>
                <a:cubicBezTo>
                  <a:pt x="44" y="51"/>
                  <a:pt x="44" y="50"/>
                  <a:pt x="44" y="50"/>
                </a:cubicBezTo>
                <a:cubicBezTo>
                  <a:pt x="44" y="49"/>
                  <a:pt x="44" y="49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2" y="48"/>
                  <a:pt x="42" y="47"/>
                  <a:pt x="41" y="46"/>
                </a:cubicBezTo>
                <a:cubicBezTo>
                  <a:pt x="41" y="45"/>
                  <a:pt x="41" y="43"/>
                  <a:pt x="4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39" y="40"/>
                  <a:pt x="39" y="40"/>
                  <a:pt x="38" y="39"/>
                </a:cubicBezTo>
                <a:cubicBezTo>
                  <a:pt x="38" y="39"/>
                  <a:pt x="37" y="38"/>
                  <a:pt x="37" y="37"/>
                </a:cubicBezTo>
                <a:cubicBezTo>
                  <a:pt x="37" y="36"/>
                  <a:pt x="36" y="35"/>
                  <a:pt x="36" y="33"/>
                </a:cubicBezTo>
                <a:cubicBezTo>
                  <a:pt x="36" y="32"/>
                  <a:pt x="36" y="31"/>
                  <a:pt x="36" y="30"/>
                </a:cubicBezTo>
                <a:cubicBezTo>
                  <a:pt x="36" y="29"/>
                  <a:pt x="36" y="28"/>
                  <a:pt x="36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6"/>
                  <a:pt x="36" y="24"/>
                  <a:pt x="36" y="20"/>
                </a:cubicBezTo>
                <a:cubicBezTo>
                  <a:pt x="35" y="17"/>
                  <a:pt x="35" y="15"/>
                  <a:pt x="35" y="14"/>
                </a:cubicBezTo>
                <a:cubicBezTo>
                  <a:pt x="35" y="13"/>
                  <a:pt x="36" y="12"/>
                  <a:pt x="36" y="9"/>
                </a:cubicBezTo>
                <a:cubicBezTo>
                  <a:pt x="37" y="7"/>
                  <a:pt x="38" y="6"/>
                  <a:pt x="38" y="5"/>
                </a:cubicBezTo>
                <a:cubicBezTo>
                  <a:pt x="39" y="5"/>
                  <a:pt x="39" y="5"/>
                  <a:pt x="40" y="4"/>
                </a:cubicBezTo>
                <a:cubicBezTo>
                  <a:pt x="41" y="4"/>
                  <a:pt x="41" y="4"/>
                  <a:pt x="42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3"/>
                  <a:pt x="44" y="2"/>
                  <a:pt x="46" y="1"/>
                </a:cubicBezTo>
                <a:cubicBezTo>
                  <a:pt x="47" y="0"/>
                  <a:pt x="49" y="0"/>
                  <a:pt x="52" y="0"/>
                </a:cubicBezTo>
                <a:cubicBezTo>
                  <a:pt x="54" y="0"/>
                  <a:pt x="55" y="0"/>
                  <a:pt x="56" y="0"/>
                </a:cubicBezTo>
                <a:cubicBezTo>
                  <a:pt x="56" y="0"/>
                  <a:pt x="58" y="0"/>
                  <a:pt x="61" y="1"/>
                </a:cubicBezTo>
                <a:cubicBezTo>
                  <a:pt x="62" y="1"/>
                  <a:pt x="63" y="2"/>
                  <a:pt x="63" y="2"/>
                </a:cubicBezTo>
                <a:cubicBezTo>
                  <a:pt x="64" y="2"/>
                  <a:pt x="65" y="3"/>
                  <a:pt x="66" y="3"/>
                </a:cubicBezTo>
                <a:cubicBezTo>
                  <a:pt x="67" y="4"/>
                  <a:pt x="67" y="4"/>
                  <a:pt x="67" y="4"/>
                </a:cubicBezTo>
                <a:cubicBezTo>
                  <a:pt x="67" y="4"/>
                  <a:pt x="68" y="5"/>
                  <a:pt x="68" y="5"/>
                </a:cubicBezTo>
                <a:cubicBezTo>
                  <a:pt x="69" y="6"/>
                  <a:pt x="69" y="7"/>
                  <a:pt x="70" y="7"/>
                </a:cubicBezTo>
                <a:cubicBezTo>
                  <a:pt x="71" y="8"/>
                  <a:pt x="71" y="8"/>
                  <a:pt x="71" y="8"/>
                </a:cubicBezTo>
                <a:cubicBezTo>
                  <a:pt x="72" y="10"/>
                  <a:pt x="72" y="10"/>
                  <a:pt x="72" y="10"/>
                </a:cubicBezTo>
                <a:cubicBezTo>
                  <a:pt x="73" y="11"/>
                  <a:pt x="73" y="13"/>
                  <a:pt x="73" y="16"/>
                </a:cubicBezTo>
                <a:cubicBezTo>
                  <a:pt x="73" y="19"/>
                  <a:pt x="73" y="22"/>
                  <a:pt x="73" y="24"/>
                </a:cubicBezTo>
                <a:cubicBezTo>
                  <a:pt x="72" y="27"/>
                  <a:pt x="72" y="27"/>
                  <a:pt x="72" y="27"/>
                </a:cubicBezTo>
                <a:cubicBezTo>
                  <a:pt x="73" y="27"/>
                  <a:pt x="73" y="27"/>
                  <a:pt x="73" y="27"/>
                </a:cubicBezTo>
                <a:cubicBezTo>
                  <a:pt x="73" y="28"/>
                  <a:pt x="73" y="29"/>
                  <a:pt x="73" y="30"/>
                </a:cubicBezTo>
                <a:cubicBezTo>
                  <a:pt x="73" y="31"/>
                  <a:pt x="73" y="32"/>
                  <a:pt x="73" y="33"/>
                </a:cubicBezTo>
                <a:cubicBezTo>
                  <a:pt x="73" y="35"/>
                  <a:pt x="73" y="36"/>
                  <a:pt x="72" y="37"/>
                </a:cubicBezTo>
                <a:cubicBezTo>
                  <a:pt x="72" y="38"/>
                  <a:pt x="71" y="39"/>
                  <a:pt x="71" y="39"/>
                </a:cubicBezTo>
                <a:cubicBezTo>
                  <a:pt x="70" y="40"/>
                  <a:pt x="70" y="40"/>
                  <a:pt x="70" y="40"/>
                </a:cubicBezTo>
                <a:cubicBezTo>
                  <a:pt x="69" y="40"/>
                  <a:pt x="69" y="40"/>
                  <a:pt x="69" y="40"/>
                </a:cubicBezTo>
                <a:cubicBezTo>
                  <a:pt x="69" y="43"/>
                  <a:pt x="68" y="45"/>
                  <a:pt x="68" y="46"/>
                </a:cubicBezTo>
                <a:cubicBezTo>
                  <a:pt x="67" y="47"/>
                  <a:pt x="67" y="48"/>
                  <a:pt x="67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5" y="49"/>
                  <a:pt x="65" y="49"/>
                  <a:pt x="65" y="50"/>
                </a:cubicBezTo>
                <a:cubicBezTo>
                  <a:pt x="65" y="50"/>
                  <a:pt x="66" y="51"/>
                  <a:pt x="66" y="51"/>
                </a:cubicBezTo>
                <a:cubicBezTo>
                  <a:pt x="66" y="52"/>
                  <a:pt x="67" y="52"/>
                  <a:pt x="67" y="52"/>
                </a:cubicBezTo>
                <a:cubicBezTo>
                  <a:pt x="67" y="51"/>
                  <a:pt x="67" y="51"/>
                  <a:pt x="67" y="51"/>
                </a:cubicBezTo>
                <a:cubicBezTo>
                  <a:pt x="68" y="54"/>
                  <a:pt x="70" y="56"/>
                  <a:pt x="73" y="57"/>
                </a:cubicBezTo>
                <a:close/>
                <a:moveTo>
                  <a:pt x="108" y="24"/>
                </a:moveTo>
                <a:cubicBezTo>
                  <a:pt x="108" y="29"/>
                  <a:pt x="108" y="29"/>
                  <a:pt x="108" y="29"/>
                </a:cubicBezTo>
                <a:cubicBezTo>
                  <a:pt x="107" y="35"/>
                  <a:pt x="107" y="35"/>
                  <a:pt x="107" y="35"/>
                </a:cubicBezTo>
                <a:cubicBezTo>
                  <a:pt x="108" y="35"/>
                  <a:pt x="108" y="35"/>
                  <a:pt x="108" y="35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08" y="41"/>
                  <a:pt x="108" y="43"/>
                  <a:pt x="107" y="44"/>
                </a:cubicBezTo>
                <a:cubicBezTo>
                  <a:pt x="107" y="45"/>
                  <a:pt x="106" y="46"/>
                  <a:pt x="106" y="46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5" y="49"/>
                  <a:pt x="104" y="50"/>
                  <a:pt x="104" y="51"/>
                </a:cubicBezTo>
                <a:cubicBezTo>
                  <a:pt x="103" y="52"/>
                  <a:pt x="103" y="53"/>
                  <a:pt x="103" y="53"/>
                </a:cubicBezTo>
                <a:cubicBezTo>
                  <a:pt x="103" y="53"/>
                  <a:pt x="102" y="53"/>
                  <a:pt x="102" y="53"/>
                </a:cubicBezTo>
                <a:cubicBezTo>
                  <a:pt x="102" y="53"/>
                  <a:pt x="102" y="54"/>
                  <a:pt x="102" y="54"/>
                </a:cubicBezTo>
                <a:cubicBezTo>
                  <a:pt x="102" y="55"/>
                  <a:pt x="102" y="55"/>
                  <a:pt x="102" y="56"/>
                </a:cubicBezTo>
                <a:cubicBezTo>
                  <a:pt x="103" y="56"/>
                  <a:pt x="103" y="56"/>
                  <a:pt x="103" y="56"/>
                </a:cubicBezTo>
                <a:cubicBezTo>
                  <a:pt x="103" y="56"/>
                  <a:pt x="103" y="56"/>
                  <a:pt x="103" y="56"/>
                </a:cubicBezTo>
                <a:cubicBezTo>
                  <a:pt x="104" y="58"/>
                  <a:pt x="106" y="60"/>
                  <a:pt x="108" y="61"/>
                </a:cubicBezTo>
                <a:cubicBezTo>
                  <a:pt x="108" y="61"/>
                  <a:pt x="108" y="61"/>
                  <a:pt x="108" y="61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7" y="80"/>
                  <a:pt x="107" y="80"/>
                  <a:pt x="107" y="80"/>
                </a:cubicBezTo>
                <a:cubicBezTo>
                  <a:pt x="107" y="80"/>
                  <a:pt x="107" y="79"/>
                  <a:pt x="107" y="78"/>
                </a:cubicBezTo>
                <a:cubicBezTo>
                  <a:pt x="107" y="73"/>
                  <a:pt x="106" y="69"/>
                  <a:pt x="104" y="67"/>
                </a:cubicBezTo>
                <a:cubicBezTo>
                  <a:pt x="103" y="66"/>
                  <a:pt x="95" y="62"/>
                  <a:pt x="81" y="57"/>
                </a:cubicBezTo>
                <a:cubicBezTo>
                  <a:pt x="82" y="56"/>
                  <a:pt x="82" y="56"/>
                  <a:pt x="82" y="56"/>
                </a:cubicBezTo>
                <a:cubicBezTo>
                  <a:pt x="82" y="56"/>
                  <a:pt x="82" y="56"/>
                  <a:pt x="82" y="56"/>
                </a:cubicBezTo>
                <a:cubicBezTo>
                  <a:pt x="83" y="56"/>
                  <a:pt x="83" y="56"/>
                  <a:pt x="83" y="56"/>
                </a:cubicBezTo>
                <a:cubicBezTo>
                  <a:pt x="83" y="55"/>
                  <a:pt x="84" y="55"/>
                  <a:pt x="84" y="54"/>
                </a:cubicBezTo>
                <a:cubicBezTo>
                  <a:pt x="84" y="54"/>
                  <a:pt x="83" y="53"/>
                  <a:pt x="83" y="53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2"/>
                  <a:pt x="82" y="51"/>
                </a:cubicBezTo>
                <a:cubicBezTo>
                  <a:pt x="81" y="50"/>
                  <a:pt x="81" y="49"/>
                  <a:pt x="80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80" y="46"/>
                  <a:pt x="79" y="46"/>
                  <a:pt x="79" y="45"/>
                </a:cubicBezTo>
                <a:cubicBezTo>
                  <a:pt x="79" y="45"/>
                  <a:pt x="78" y="44"/>
                  <a:pt x="78" y="43"/>
                </a:cubicBezTo>
                <a:cubicBezTo>
                  <a:pt x="77" y="43"/>
                  <a:pt x="77" y="42"/>
                  <a:pt x="77" y="40"/>
                </a:cubicBezTo>
                <a:cubicBezTo>
                  <a:pt x="77" y="40"/>
                  <a:pt x="77" y="39"/>
                  <a:pt x="77" y="38"/>
                </a:cubicBezTo>
                <a:cubicBezTo>
                  <a:pt x="77" y="37"/>
                  <a:pt x="77" y="36"/>
                  <a:pt x="77" y="35"/>
                </a:cubicBezTo>
                <a:cubicBezTo>
                  <a:pt x="78" y="35"/>
                  <a:pt x="78" y="35"/>
                  <a:pt x="78" y="35"/>
                </a:cubicBezTo>
                <a:cubicBezTo>
                  <a:pt x="78" y="34"/>
                  <a:pt x="77" y="32"/>
                  <a:pt x="77" y="29"/>
                </a:cubicBezTo>
                <a:cubicBezTo>
                  <a:pt x="77" y="28"/>
                  <a:pt x="77" y="27"/>
                  <a:pt x="77" y="27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23"/>
                  <a:pt x="77" y="22"/>
                  <a:pt x="77" y="20"/>
                </a:cubicBezTo>
                <a:cubicBezTo>
                  <a:pt x="78" y="18"/>
                  <a:pt x="79" y="17"/>
                  <a:pt x="79" y="17"/>
                </a:cubicBezTo>
                <a:cubicBezTo>
                  <a:pt x="79" y="16"/>
                  <a:pt x="80" y="16"/>
                  <a:pt x="80" y="16"/>
                </a:cubicBezTo>
                <a:cubicBezTo>
                  <a:pt x="81" y="16"/>
                  <a:pt x="82" y="16"/>
                  <a:pt x="82" y="16"/>
                </a:cubicBezTo>
                <a:cubicBezTo>
                  <a:pt x="83" y="15"/>
                  <a:pt x="83" y="15"/>
                  <a:pt x="83" y="15"/>
                </a:cubicBezTo>
                <a:cubicBezTo>
                  <a:pt x="83" y="15"/>
                  <a:pt x="83" y="14"/>
                  <a:pt x="85" y="13"/>
                </a:cubicBezTo>
                <a:cubicBezTo>
                  <a:pt x="87" y="12"/>
                  <a:pt x="88" y="12"/>
                  <a:pt x="90" y="12"/>
                </a:cubicBezTo>
                <a:cubicBezTo>
                  <a:pt x="92" y="12"/>
                  <a:pt x="93" y="12"/>
                  <a:pt x="93" y="12"/>
                </a:cubicBezTo>
                <a:cubicBezTo>
                  <a:pt x="93" y="12"/>
                  <a:pt x="94" y="12"/>
                  <a:pt x="94" y="12"/>
                </a:cubicBezTo>
                <a:cubicBezTo>
                  <a:pt x="94" y="12"/>
                  <a:pt x="95" y="12"/>
                  <a:pt x="98" y="13"/>
                </a:cubicBezTo>
                <a:cubicBezTo>
                  <a:pt x="99" y="13"/>
                  <a:pt x="100" y="14"/>
                  <a:pt x="101" y="14"/>
                </a:cubicBezTo>
                <a:cubicBezTo>
                  <a:pt x="101" y="14"/>
                  <a:pt x="102" y="15"/>
                  <a:pt x="102" y="15"/>
                </a:cubicBezTo>
                <a:cubicBezTo>
                  <a:pt x="103" y="15"/>
                  <a:pt x="103" y="16"/>
                  <a:pt x="104" y="16"/>
                </a:cubicBezTo>
                <a:cubicBezTo>
                  <a:pt x="105" y="17"/>
                  <a:pt x="105" y="17"/>
                  <a:pt x="105" y="18"/>
                </a:cubicBezTo>
                <a:cubicBezTo>
                  <a:pt x="105" y="18"/>
                  <a:pt x="106" y="18"/>
                  <a:pt x="106" y="19"/>
                </a:cubicBezTo>
                <a:cubicBezTo>
                  <a:pt x="107" y="20"/>
                  <a:pt x="107" y="21"/>
                  <a:pt x="107" y="21"/>
                </a:cubicBezTo>
                <a:cubicBezTo>
                  <a:pt x="108" y="22"/>
                  <a:pt x="108" y="23"/>
                  <a:pt x="108" y="24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" name="Immagine 36" descr="Immagine che contiene testo&#10;&#10;Descrizione generata automaticamente">
            <a:extLst>
              <a:ext uri="{FF2B5EF4-FFF2-40B4-BE49-F238E27FC236}">
                <a16:creationId xmlns:a16="http://schemas.microsoft.com/office/drawing/2014/main" id="{75407D87-5DC4-72E4-76A6-6BFABF8474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304" y="4460374"/>
            <a:ext cx="4762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3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Úvod</a:t>
            </a:r>
            <a:r>
              <a:rPr lang="en-US" sz="4000" b="1" dirty="0"/>
              <a:t> do </a:t>
            </a:r>
            <a:r>
              <a:rPr lang="en-US" sz="4000" b="1" dirty="0" err="1"/>
              <a:t>emocionálnej</a:t>
            </a:r>
            <a:r>
              <a:rPr lang="en-US" sz="4000" b="1" dirty="0"/>
              <a:t> </a:t>
            </a:r>
            <a:r>
              <a:rPr lang="en-US" sz="4000" b="1" dirty="0" err="1"/>
              <a:t>inteligencie</a:t>
            </a:r>
            <a:r>
              <a:rPr lang="en-US" sz="4000" b="1" dirty="0"/>
              <a:t> a </a:t>
            </a:r>
            <a:r>
              <a:rPr lang="en-US" sz="4000" b="1" dirty="0" err="1"/>
              <a:t>pohody</a:t>
            </a:r>
            <a:br>
              <a:rPr lang="en-GB" dirty="0"/>
            </a:br>
            <a:r>
              <a:rPr lang="sk-SK" sz="2800" dirty="0"/>
              <a:t>Prehľad konceptu pohody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739836"/>
            <a:ext cx="2027384" cy="455825"/>
          </a:xfrm>
          <a:prstGeom prst="rect">
            <a:avLst/>
          </a:prstGeom>
        </p:spPr>
      </p:pic>
      <p:sp>
        <p:nvSpPr>
          <p:cNvPr id="4" name="Main shape">
            <a:extLst>
              <a:ext uri="{FF2B5EF4-FFF2-40B4-BE49-F238E27FC236}">
                <a16:creationId xmlns:a16="http://schemas.microsoft.com/office/drawing/2014/main" id="{1224B0E0-986E-DD9F-0BF6-63D1535BA27F}"/>
              </a:ext>
            </a:extLst>
          </p:cNvPr>
          <p:cNvSpPr>
            <a:spLocks/>
          </p:cNvSpPr>
          <p:nvPr/>
        </p:nvSpPr>
        <p:spPr bwMode="auto">
          <a:xfrm>
            <a:off x="4004071" y="3782817"/>
            <a:ext cx="2314476" cy="2324126"/>
          </a:xfrm>
          <a:custGeom>
            <a:avLst/>
            <a:gdLst>
              <a:gd name="T0" fmla="*/ 1611 w 1620"/>
              <a:gd name="T1" fmla="*/ 462 h 1627"/>
              <a:gd name="T2" fmla="*/ 1567 w 1620"/>
              <a:gd name="T3" fmla="*/ 450 h 1627"/>
              <a:gd name="T4" fmla="*/ 1402 w 1620"/>
              <a:gd name="T5" fmla="*/ 546 h 1627"/>
              <a:gd name="T6" fmla="*/ 842 w 1620"/>
              <a:gd name="T7" fmla="*/ 222 h 1627"/>
              <a:gd name="T8" fmla="*/ 842 w 1620"/>
              <a:gd name="T9" fmla="*/ 32 h 1627"/>
              <a:gd name="T10" fmla="*/ 810 w 1620"/>
              <a:gd name="T11" fmla="*/ 0 h 1627"/>
              <a:gd name="T12" fmla="*/ 778 w 1620"/>
              <a:gd name="T13" fmla="*/ 32 h 1627"/>
              <a:gd name="T14" fmla="*/ 778 w 1620"/>
              <a:gd name="T15" fmla="*/ 222 h 1627"/>
              <a:gd name="T16" fmla="*/ 218 w 1620"/>
              <a:gd name="T17" fmla="*/ 546 h 1627"/>
              <a:gd name="T18" fmla="*/ 53 w 1620"/>
              <a:gd name="T19" fmla="*/ 450 h 1627"/>
              <a:gd name="T20" fmla="*/ 9 w 1620"/>
              <a:gd name="T21" fmla="*/ 462 h 1627"/>
              <a:gd name="T22" fmla="*/ 21 w 1620"/>
              <a:gd name="T23" fmla="*/ 506 h 1627"/>
              <a:gd name="T24" fmla="*/ 186 w 1620"/>
              <a:gd name="T25" fmla="*/ 601 h 1627"/>
              <a:gd name="T26" fmla="*/ 107 w 1620"/>
              <a:gd name="T27" fmla="*/ 924 h 1627"/>
              <a:gd name="T28" fmla="*/ 810 w 1620"/>
              <a:gd name="T29" fmla="*/ 1627 h 1627"/>
              <a:gd name="T30" fmla="*/ 1513 w 1620"/>
              <a:gd name="T31" fmla="*/ 924 h 1627"/>
              <a:gd name="T32" fmla="*/ 1434 w 1620"/>
              <a:gd name="T33" fmla="*/ 601 h 1627"/>
              <a:gd name="T34" fmla="*/ 1599 w 1620"/>
              <a:gd name="T35" fmla="*/ 506 h 1627"/>
              <a:gd name="T36" fmla="*/ 1611 w 1620"/>
              <a:gd name="T37" fmla="*/ 462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20" h="1627">
                <a:moveTo>
                  <a:pt x="1611" y="462"/>
                </a:moveTo>
                <a:cubicBezTo>
                  <a:pt x="1602" y="447"/>
                  <a:pt x="1582" y="441"/>
                  <a:pt x="1567" y="450"/>
                </a:cubicBezTo>
                <a:cubicBezTo>
                  <a:pt x="1402" y="546"/>
                  <a:pt x="1402" y="546"/>
                  <a:pt x="1402" y="546"/>
                </a:cubicBezTo>
                <a:cubicBezTo>
                  <a:pt x="1282" y="359"/>
                  <a:pt x="1077" y="233"/>
                  <a:pt x="842" y="222"/>
                </a:cubicBezTo>
                <a:cubicBezTo>
                  <a:pt x="842" y="32"/>
                  <a:pt x="842" y="32"/>
                  <a:pt x="842" y="32"/>
                </a:cubicBezTo>
                <a:cubicBezTo>
                  <a:pt x="842" y="14"/>
                  <a:pt x="828" y="0"/>
                  <a:pt x="810" y="0"/>
                </a:cubicBezTo>
                <a:cubicBezTo>
                  <a:pt x="792" y="0"/>
                  <a:pt x="778" y="14"/>
                  <a:pt x="778" y="32"/>
                </a:cubicBezTo>
                <a:cubicBezTo>
                  <a:pt x="778" y="222"/>
                  <a:pt x="778" y="222"/>
                  <a:pt x="778" y="222"/>
                </a:cubicBezTo>
                <a:cubicBezTo>
                  <a:pt x="543" y="233"/>
                  <a:pt x="338" y="359"/>
                  <a:pt x="218" y="546"/>
                </a:cubicBezTo>
                <a:cubicBezTo>
                  <a:pt x="53" y="450"/>
                  <a:pt x="53" y="450"/>
                  <a:pt x="53" y="450"/>
                </a:cubicBezTo>
                <a:cubicBezTo>
                  <a:pt x="38" y="441"/>
                  <a:pt x="18" y="447"/>
                  <a:pt x="9" y="462"/>
                </a:cubicBezTo>
                <a:cubicBezTo>
                  <a:pt x="0" y="477"/>
                  <a:pt x="6" y="497"/>
                  <a:pt x="21" y="506"/>
                </a:cubicBezTo>
                <a:cubicBezTo>
                  <a:pt x="186" y="601"/>
                  <a:pt x="186" y="601"/>
                  <a:pt x="186" y="601"/>
                </a:cubicBezTo>
                <a:cubicBezTo>
                  <a:pt x="136" y="698"/>
                  <a:pt x="107" y="808"/>
                  <a:pt x="107" y="924"/>
                </a:cubicBezTo>
                <a:cubicBezTo>
                  <a:pt x="107" y="1312"/>
                  <a:pt x="422" y="1627"/>
                  <a:pt x="810" y="1627"/>
                </a:cubicBezTo>
                <a:cubicBezTo>
                  <a:pt x="1198" y="1627"/>
                  <a:pt x="1513" y="1312"/>
                  <a:pt x="1513" y="924"/>
                </a:cubicBezTo>
                <a:cubicBezTo>
                  <a:pt x="1513" y="808"/>
                  <a:pt x="1484" y="698"/>
                  <a:pt x="1434" y="601"/>
                </a:cubicBezTo>
                <a:cubicBezTo>
                  <a:pt x="1599" y="506"/>
                  <a:pt x="1599" y="506"/>
                  <a:pt x="1599" y="506"/>
                </a:cubicBezTo>
                <a:cubicBezTo>
                  <a:pt x="1614" y="497"/>
                  <a:pt x="1620" y="477"/>
                  <a:pt x="1611" y="462"/>
                </a:cubicBezTo>
                <a:close/>
              </a:path>
            </a:pathLst>
          </a:custGeom>
          <a:solidFill>
            <a:srgbClr val="CCC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5" name="Little circles">
            <a:extLst>
              <a:ext uri="{FF2B5EF4-FFF2-40B4-BE49-F238E27FC236}">
                <a16:creationId xmlns:a16="http://schemas.microsoft.com/office/drawing/2014/main" id="{F93C42FC-45BA-C956-0C07-14A9D88BC8DA}"/>
              </a:ext>
            </a:extLst>
          </p:cNvPr>
          <p:cNvGrpSpPr/>
          <p:nvPr/>
        </p:nvGrpSpPr>
        <p:grpSpPr>
          <a:xfrm>
            <a:off x="4120349" y="5630364"/>
            <a:ext cx="2086667" cy="672773"/>
            <a:chOff x="3530248" y="5027135"/>
            <a:chExt cx="2086667" cy="672773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4ED28EC8-E26C-5E4C-9F9D-6BC4970C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248" y="5031106"/>
              <a:ext cx="88592" cy="8816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5F65616F-FD40-CE2C-B04F-0661EB532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958" y="5602209"/>
              <a:ext cx="97293" cy="97699"/>
            </a:xfrm>
            <a:custGeom>
              <a:avLst/>
              <a:gdLst>
                <a:gd name="T0" fmla="*/ 56 w 68"/>
                <a:gd name="T1" fmla="*/ 12 h 68"/>
                <a:gd name="T2" fmla="*/ 12 w 68"/>
                <a:gd name="T3" fmla="*/ 12 h 68"/>
                <a:gd name="T4" fmla="*/ 12 w 68"/>
                <a:gd name="T5" fmla="*/ 56 h 68"/>
                <a:gd name="T6" fmla="*/ 56 w 68"/>
                <a:gd name="T7" fmla="*/ 56 h 68"/>
                <a:gd name="T8" fmla="*/ 56 w 68"/>
                <a:gd name="T9" fmla="*/ 1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8"/>
                    <a:pt x="44" y="68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152642E-4F46-56A6-B26A-BA3A1CE57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622" y="5027135"/>
              <a:ext cx="97293" cy="98493"/>
            </a:xfrm>
            <a:custGeom>
              <a:avLst/>
              <a:gdLst>
                <a:gd name="T0" fmla="*/ 56 w 68"/>
                <a:gd name="T1" fmla="*/ 12 h 69"/>
                <a:gd name="T2" fmla="*/ 12 w 68"/>
                <a:gd name="T3" fmla="*/ 12 h 69"/>
                <a:gd name="T4" fmla="*/ 12 w 68"/>
                <a:gd name="T5" fmla="*/ 56 h 69"/>
                <a:gd name="T6" fmla="*/ 56 w 68"/>
                <a:gd name="T7" fmla="*/ 56 h 69"/>
                <a:gd name="T8" fmla="*/ 56 w 68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9"/>
                    <a:pt x="44" y="69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</p:grpSp>
      <p:sp>
        <p:nvSpPr>
          <p:cNvPr id="12" name="Color shape 1">
            <a:extLst>
              <a:ext uri="{FF2B5EF4-FFF2-40B4-BE49-F238E27FC236}">
                <a16:creationId xmlns:a16="http://schemas.microsoft.com/office/drawing/2014/main" id="{16B107CD-D75F-0F3C-325D-C9024F775402}"/>
              </a:ext>
            </a:extLst>
          </p:cNvPr>
          <p:cNvSpPr>
            <a:spLocks/>
          </p:cNvSpPr>
          <p:nvPr/>
        </p:nvSpPr>
        <p:spPr bwMode="auto">
          <a:xfrm>
            <a:off x="2922769" y="3585832"/>
            <a:ext cx="1184132" cy="1055627"/>
          </a:xfrm>
          <a:custGeom>
            <a:avLst/>
            <a:gdLst>
              <a:gd name="T0" fmla="*/ 209 w 829"/>
              <a:gd name="T1" fmla="*/ 655 h 739"/>
              <a:gd name="T2" fmla="*/ 90 w 829"/>
              <a:gd name="T3" fmla="*/ 209 h 739"/>
              <a:gd name="T4" fmla="*/ 535 w 829"/>
              <a:gd name="T5" fmla="*/ 90 h 739"/>
              <a:gd name="T6" fmla="*/ 669 w 829"/>
              <a:gd name="T7" fmla="*/ 507 h 739"/>
              <a:gd name="T8" fmla="*/ 812 w 829"/>
              <a:gd name="T9" fmla="*/ 589 h 739"/>
              <a:gd name="T10" fmla="*/ 828 w 829"/>
              <a:gd name="T11" fmla="*/ 621 h 739"/>
              <a:gd name="T12" fmla="*/ 824 w 829"/>
              <a:gd name="T13" fmla="*/ 633 h 739"/>
              <a:gd name="T14" fmla="*/ 780 w 829"/>
              <a:gd name="T15" fmla="*/ 645 h 739"/>
              <a:gd name="T16" fmla="*/ 637 w 829"/>
              <a:gd name="T17" fmla="*/ 562 h 739"/>
              <a:gd name="T18" fmla="*/ 209 w 829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9" h="739">
                <a:moveTo>
                  <a:pt x="209" y="655"/>
                </a:moveTo>
                <a:cubicBezTo>
                  <a:pt x="53" y="565"/>
                  <a:pt x="0" y="365"/>
                  <a:pt x="90" y="209"/>
                </a:cubicBezTo>
                <a:cubicBezTo>
                  <a:pt x="180" y="53"/>
                  <a:pt x="379" y="0"/>
                  <a:pt x="535" y="90"/>
                </a:cubicBezTo>
                <a:cubicBezTo>
                  <a:pt x="682" y="175"/>
                  <a:pt x="738" y="356"/>
                  <a:pt x="669" y="507"/>
                </a:cubicBezTo>
                <a:cubicBezTo>
                  <a:pt x="812" y="589"/>
                  <a:pt x="812" y="589"/>
                  <a:pt x="812" y="589"/>
                </a:cubicBezTo>
                <a:cubicBezTo>
                  <a:pt x="823" y="596"/>
                  <a:pt x="829" y="609"/>
                  <a:pt x="828" y="621"/>
                </a:cubicBezTo>
                <a:cubicBezTo>
                  <a:pt x="827" y="625"/>
                  <a:pt x="826" y="629"/>
                  <a:pt x="824" y="633"/>
                </a:cubicBezTo>
                <a:cubicBezTo>
                  <a:pt x="815" y="648"/>
                  <a:pt x="795" y="654"/>
                  <a:pt x="780" y="645"/>
                </a:cubicBezTo>
                <a:cubicBezTo>
                  <a:pt x="637" y="562"/>
                  <a:pt x="637" y="562"/>
                  <a:pt x="637" y="562"/>
                </a:cubicBezTo>
                <a:cubicBezTo>
                  <a:pt x="541" y="697"/>
                  <a:pt x="356" y="739"/>
                  <a:pt x="209" y="655"/>
                </a:cubicBezTo>
                <a:close/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Color shape 2">
            <a:extLst>
              <a:ext uri="{FF2B5EF4-FFF2-40B4-BE49-F238E27FC236}">
                <a16:creationId xmlns:a16="http://schemas.microsoft.com/office/drawing/2014/main" id="{BD659FA4-31AF-FA22-709C-8C0DA580C483}"/>
              </a:ext>
            </a:extLst>
          </p:cNvPr>
          <p:cNvSpPr>
            <a:spLocks/>
          </p:cNvSpPr>
          <p:nvPr/>
        </p:nvSpPr>
        <p:spPr bwMode="auto">
          <a:xfrm>
            <a:off x="4695408" y="2667618"/>
            <a:ext cx="931802" cy="1211310"/>
          </a:xfrm>
          <a:custGeom>
            <a:avLst/>
            <a:gdLst>
              <a:gd name="T0" fmla="*/ 652 w 652"/>
              <a:gd name="T1" fmla="*/ 326 h 848"/>
              <a:gd name="T2" fmla="*/ 326 w 652"/>
              <a:gd name="T3" fmla="*/ 0 h 848"/>
              <a:gd name="T4" fmla="*/ 0 w 652"/>
              <a:gd name="T5" fmla="*/ 326 h 848"/>
              <a:gd name="T6" fmla="*/ 294 w 652"/>
              <a:gd name="T7" fmla="*/ 651 h 848"/>
              <a:gd name="T8" fmla="*/ 294 w 652"/>
              <a:gd name="T9" fmla="*/ 816 h 848"/>
              <a:gd name="T10" fmla="*/ 314 w 652"/>
              <a:gd name="T11" fmla="*/ 845 h 848"/>
              <a:gd name="T12" fmla="*/ 326 w 652"/>
              <a:gd name="T13" fmla="*/ 848 h 848"/>
              <a:gd name="T14" fmla="*/ 358 w 652"/>
              <a:gd name="T15" fmla="*/ 816 h 848"/>
              <a:gd name="T16" fmla="*/ 358 w 652"/>
              <a:gd name="T17" fmla="*/ 651 h 848"/>
              <a:gd name="T18" fmla="*/ 652 w 652"/>
              <a:gd name="T19" fmla="*/ 326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2" h="848">
                <a:moveTo>
                  <a:pt x="652" y="326"/>
                </a:moveTo>
                <a:cubicBezTo>
                  <a:pt x="652" y="146"/>
                  <a:pt x="506" y="0"/>
                  <a:pt x="326" y="0"/>
                </a:cubicBezTo>
                <a:cubicBezTo>
                  <a:pt x="146" y="0"/>
                  <a:pt x="0" y="146"/>
                  <a:pt x="0" y="326"/>
                </a:cubicBezTo>
                <a:cubicBezTo>
                  <a:pt x="0" y="496"/>
                  <a:pt x="129" y="635"/>
                  <a:pt x="294" y="651"/>
                </a:cubicBezTo>
                <a:cubicBezTo>
                  <a:pt x="294" y="816"/>
                  <a:pt x="294" y="816"/>
                  <a:pt x="294" y="816"/>
                </a:cubicBezTo>
                <a:cubicBezTo>
                  <a:pt x="294" y="829"/>
                  <a:pt x="302" y="840"/>
                  <a:pt x="314" y="845"/>
                </a:cubicBezTo>
                <a:cubicBezTo>
                  <a:pt x="318" y="847"/>
                  <a:pt x="322" y="848"/>
                  <a:pt x="326" y="848"/>
                </a:cubicBezTo>
                <a:cubicBezTo>
                  <a:pt x="344" y="848"/>
                  <a:pt x="358" y="833"/>
                  <a:pt x="358" y="816"/>
                </a:cubicBezTo>
                <a:cubicBezTo>
                  <a:pt x="358" y="651"/>
                  <a:pt x="358" y="651"/>
                  <a:pt x="358" y="651"/>
                </a:cubicBezTo>
                <a:cubicBezTo>
                  <a:pt x="523" y="635"/>
                  <a:pt x="652" y="496"/>
                  <a:pt x="652" y="326"/>
                </a:cubicBez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Color shape 3">
            <a:extLst>
              <a:ext uri="{FF2B5EF4-FFF2-40B4-BE49-F238E27FC236}">
                <a16:creationId xmlns:a16="http://schemas.microsoft.com/office/drawing/2014/main" id="{7E2CCE8A-379B-B310-FCE9-1AAAA006CD31}"/>
              </a:ext>
            </a:extLst>
          </p:cNvPr>
          <p:cNvSpPr>
            <a:spLocks/>
          </p:cNvSpPr>
          <p:nvPr/>
        </p:nvSpPr>
        <p:spPr bwMode="auto">
          <a:xfrm>
            <a:off x="6212553" y="3587420"/>
            <a:ext cx="1185714" cy="1055627"/>
          </a:xfrm>
          <a:custGeom>
            <a:avLst/>
            <a:gdLst>
              <a:gd name="T0" fmla="*/ 620 w 830"/>
              <a:gd name="T1" fmla="*/ 655 h 739"/>
              <a:gd name="T2" fmla="*/ 740 w 830"/>
              <a:gd name="T3" fmla="*/ 209 h 739"/>
              <a:gd name="T4" fmla="*/ 294 w 830"/>
              <a:gd name="T5" fmla="*/ 90 h 739"/>
              <a:gd name="T6" fmla="*/ 160 w 830"/>
              <a:gd name="T7" fmla="*/ 507 h 739"/>
              <a:gd name="T8" fmla="*/ 17 w 830"/>
              <a:gd name="T9" fmla="*/ 589 h 739"/>
              <a:gd name="T10" fmla="*/ 2 w 830"/>
              <a:gd name="T11" fmla="*/ 621 h 739"/>
              <a:gd name="T12" fmla="*/ 6 w 830"/>
              <a:gd name="T13" fmla="*/ 633 h 739"/>
              <a:gd name="T14" fmla="*/ 49 w 830"/>
              <a:gd name="T15" fmla="*/ 645 h 739"/>
              <a:gd name="T16" fmla="*/ 192 w 830"/>
              <a:gd name="T17" fmla="*/ 562 h 739"/>
              <a:gd name="T18" fmla="*/ 620 w 830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0" h="739">
                <a:moveTo>
                  <a:pt x="620" y="655"/>
                </a:moveTo>
                <a:cubicBezTo>
                  <a:pt x="776" y="565"/>
                  <a:pt x="830" y="365"/>
                  <a:pt x="740" y="209"/>
                </a:cubicBezTo>
                <a:cubicBezTo>
                  <a:pt x="650" y="53"/>
                  <a:pt x="450" y="0"/>
                  <a:pt x="294" y="90"/>
                </a:cubicBezTo>
                <a:cubicBezTo>
                  <a:pt x="148" y="175"/>
                  <a:pt x="92" y="356"/>
                  <a:pt x="160" y="507"/>
                </a:cubicBezTo>
                <a:cubicBezTo>
                  <a:pt x="17" y="589"/>
                  <a:pt x="17" y="589"/>
                  <a:pt x="17" y="589"/>
                </a:cubicBezTo>
                <a:cubicBezTo>
                  <a:pt x="6" y="596"/>
                  <a:pt x="0" y="609"/>
                  <a:pt x="2" y="621"/>
                </a:cubicBezTo>
                <a:cubicBezTo>
                  <a:pt x="2" y="625"/>
                  <a:pt x="4" y="629"/>
                  <a:pt x="6" y="633"/>
                </a:cubicBezTo>
                <a:cubicBezTo>
                  <a:pt x="15" y="648"/>
                  <a:pt x="34" y="654"/>
                  <a:pt x="49" y="645"/>
                </a:cubicBezTo>
                <a:cubicBezTo>
                  <a:pt x="192" y="562"/>
                  <a:pt x="192" y="562"/>
                  <a:pt x="192" y="562"/>
                </a:cubicBezTo>
                <a:cubicBezTo>
                  <a:pt x="289" y="697"/>
                  <a:pt x="474" y="739"/>
                  <a:pt x="620" y="655"/>
                </a:cubicBezTo>
                <a:close/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15" name="Main Circle">
            <a:extLst>
              <a:ext uri="{FF2B5EF4-FFF2-40B4-BE49-F238E27FC236}">
                <a16:creationId xmlns:a16="http://schemas.microsoft.com/office/drawing/2014/main" id="{9ED84518-FC7A-370E-72E0-8F624BD9C47C}"/>
              </a:ext>
            </a:extLst>
          </p:cNvPr>
          <p:cNvGrpSpPr/>
          <p:nvPr/>
        </p:nvGrpSpPr>
        <p:grpSpPr>
          <a:xfrm>
            <a:off x="4227600" y="4169291"/>
            <a:ext cx="1868400" cy="1868400"/>
            <a:chOff x="4939497" y="3348776"/>
            <a:chExt cx="2312211" cy="2301886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F10C67A-E3C2-4279-EDE2-CCCE252A4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97" y="3348776"/>
              <a:ext cx="2312211" cy="2301886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381000" dist="190500" dir="2700000" sx="97000" sy="97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17" name="Texture">
              <a:extLst>
                <a:ext uri="{FF2B5EF4-FFF2-40B4-BE49-F238E27FC236}">
                  <a16:creationId xmlns:a16="http://schemas.microsoft.com/office/drawing/2014/main" id="{A66F8DEE-F72E-76DC-89BB-4409C74E8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8000" y="3497580"/>
              <a:ext cx="2016000" cy="2016000"/>
            </a:xfrm>
            <a:prstGeom prst="rect">
              <a:avLst/>
            </a:prstGeom>
          </p:spPr>
        </p:pic>
      </p:grpSp>
      <p:sp>
        <p:nvSpPr>
          <p:cNvPr id="18" name="Circle 3">
            <a:extLst>
              <a:ext uri="{FF2B5EF4-FFF2-40B4-BE49-F238E27FC236}">
                <a16:creationId xmlns:a16="http://schemas.microsoft.com/office/drawing/2014/main" id="{9C058953-1E34-C077-9E38-037F4CCC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90" y="2748637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Circle 2">
            <a:extLst>
              <a:ext uri="{FF2B5EF4-FFF2-40B4-BE49-F238E27FC236}">
                <a16:creationId xmlns:a16="http://schemas.microsoft.com/office/drawing/2014/main" id="{796102CA-B184-B328-82C5-E36DFC6B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933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" name="Circle 1">
            <a:extLst>
              <a:ext uri="{FF2B5EF4-FFF2-40B4-BE49-F238E27FC236}">
                <a16:creationId xmlns:a16="http://schemas.microsoft.com/office/drawing/2014/main" id="{7707986A-26EC-FF2A-5AD7-EA092F79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322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21" name="Text">
            <a:extLst>
              <a:ext uri="{FF2B5EF4-FFF2-40B4-BE49-F238E27FC236}">
                <a16:creationId xmlns:a16="http://schemas.microsoft.com/office/drawing/2014/main" id="{52782219-23B1-2D18-B5AC-673C7B9C687D}"/>
              </a:ext>
            </a:extLst>
          </p:cNvPr>
          <p:cNvGrpSpPr/>
          <p:nvPr/>
        </p:nvGrpSpPr>
        <p:grpSpPr>
          <a:xfrm>
            <a:off x="7071033" y="2755568"/>
            <a:ext cx="1719157" cy="1053415"/>
            <a:chOff x="5939837" y="1819293"/>
            <a:chExt cx="1447780" cy="1053415"/>
          </a:xfrm>
        </p:grpSpPr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FDE12297-3473-3C4C-1C42-FFB6A55C5BF3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Zvyšuje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odolnosť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schopnosť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zvládať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stres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C08F54D5-3D84-0D00-057D-B32E38CE652F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Odolnosť</a:t>
              </a:r>
              <a:endParaRPr lang="ru-RU" sz="160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30C67F5A-8446-FAA9-C709-802815BF3FCE}"/>
              </a:ext>
            </a:extLst>
          </p:cNvPr>
          <p:cNvGrpSpPr/>
          <p:nvPr/>
        </p:nvGrpSpPr>
        <p:grpSpPr>
          <a:xfrm>
            <a:off x="704200" y="2945135"/>
            <a:ext cx="2624928" cy="874331"/>
            <a:chOff x="5939837" y="1819293"/>
            <a:chExt cx="1447780" cy="783788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5A7FA044-7AAB-3C7E-27D4-5994E1112218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469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Zlepšuje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celkovú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kvalitu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života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90AFB543-6986-1426-D484-9B8248C2191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03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rgbClr val="67882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Fyzické zdravie</a:t>
              </a:r>
              <a:endParaRPr lang="ru-R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0E454FE1-AF56-21DE-6BF0-EF8E3E387E9C}"/>
              </a:ext>
            </a:extLst>
          </p:cNvPr>
          <p:cNvGrpSpPr/>
          <p:nvPr/>
        </p:nvGrpSpPr>
        <p:grpSpPr>
          <a:xfrm>
            <a:off x="3840333" y="1875047"/>
            <a:ext cx="2613415" cy="837971"/>
            <a:chOff x="5939837" y="1819293"/>
            <a:chExt cx="1447780" cy="837971"/>
          </a:xfrm>
        </p:grpSpPr>
        <p:sp>
          <p:nvSpPr>
            <p:cNvPr id="30" name="TextBox 31">
              <a:extLst>
                <a:ext uri="{FF2B5EF4-FFF2-40B4-BE49-F238E27FC236}">
                  <a16:creationId xmlns:a16="http://schemas.microsoft.com/office/drawing/2014/main" id="{5DF2FA7A-5EAE-ADD1-2FD5-0365B898A9E7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Zlepšuje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emocionálne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duševné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zdravie</a:t>
              </a:r>
              <a:endParaRPr lang="en-US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AF3B9D27-2B3C-5AB5-399D-0709584DD5EC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Mentálne zdravie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35" name="Rectangle 5">
            <a:extLst>
              <a:ext uri="{FF2B5EF4-FFF2-40B4-BE49-F238E27FC236}">
                <a16:creationId xmlns:a16="http://schemas.microsoft.com/office/drawing/2014/main" id="{C7CBE128-4943-4CAD-2F8B-F92D4AA8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608" y="4740280"/>
            <a:ext cx="11573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Prečo</a:t>
            </a:r>
            <a:b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</a:br>
            <a: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je pohoda</a:t>
            </a:r>
            <a:b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</a:br>
            <a:r>
              <a:rPr lang="sk-SK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dôležitá</a:t>
            </a: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99">
            <a:extLst>
              <a:ext uri="{FF2B5EF4-FFF2-40B4-BE49-F238E27FC236}">
                <a16:creationId xmlns:a16="http://schemas.microsoft.com/office/drawing/2014/main" id="{36A6344D-97E4-382D-1672-FEA287861AFD}"/>
              </a:ext>
            </a:extLst>
          </p:cNvPr>
          <p:cNvGrpSpPr/>
          <p:nvPr/>
        </p:nvGrpSpPr>
        <p:grpSpPr>
          <a:xfrm>
            <a:off x="4912716" y="2847660"/>
            <a:ext cx="497148" cy="566493"/>
            <a:chOff x="4616451" y="1741488"/>
            <a:chExt cx="2959100" cy="3371850"/>
          </a:xfrm>
          <a:solidFill>
            <a:schemeClr val="tx1"/>
          </a:soli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B6046971-96A6-787B-50BF-7042EDCC10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F322610E-5170-C46B-A631-B6518F29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33" name="Immagine 32">
            <a:extLst>
              <a:ext uri="{FF2B5EF4-FFF2-40B4-BE49-F238E27FC236}">
                <a16:creationId xmlns:a16="http://schemas.microsoft.com/office/drawing/2014/main" id="{751EAA9D-931A-120A-9F76-C8514B7B8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914" y="3859164"/>
            <a:ext cx="461666" cy="461666"/>
          </a:xfrm>
          <a:prstGeom prst="rect">
            <a:avLst/>
          </a:prstGeom>
        </p:spPr>
      </p:pic>
      <p:pic>
        <p:nvPicPr>
          <p:cNvPr id="36" name="Immagine 35" descr="Immagine che contiene cielo notturno&#10;&#10;Descrizione generata automaticamente">
            <a:extLst>
              <a:ext uri="{FF2B5EF4-FFF2-40B4-BE49-F238E27FC236}">
                <a16:creationId xmlns:a16="http://schemas.microsoft.com/office/drawing/2014/main" id="{9EA24367-3921-F73A-7848-AF6C2682B3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08" y="3768450"/>
            <a:ext cx="731781" cy="73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0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Úvod</a:t>
            </a:r>
            <a:r>
              <a:rPr lang="en-US" sz="4000" b="1" dirty="0"/>
              <a:t> do </a:t>
            </a:r>
            <a:r>
              <a:rPr lang="en-US" sz="4000" b="1" dirty="0" err="1"/>
              <a:t>emocionálnej</a:t>
            </a:r>
            <a:r>
              <a:rPr lang="en-US" sz="4000" b="1" dirty="0"/>
              <a:t> </a:t>
            </a:r>
            <a:r>
              <a:rPr lang="en-US" sz="4000" b="1" dirty="0" err="1"/>
              <a:t>inteligencie</a:t>
            </a:r>
            <a:r>
              <a:rPr lang="en-US" sz="4000" b="1" dirty="0"/>
              <a:t> a </a:t>
            </a:r>
            <a:r>
              <a:rPr lang="en-US" sz="4000" b="1" dirty="0" err="1"/>
              <a:t>pohody</a:t>
            </a:r>
            <a:br>
              <a:rPr lang="en-US" sz="4000" b="1" dirty="0"/>
            </a:b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súvisí</a:t>
            </a:r>
            <a:r>
              <a:rPr lang="en-US" sz="2800" dirty="0"/>
              <a:t> </a:t>
            </a:r>
            <a:r>
              <a:rPr lang="en-US" sz="2800" dirty="0" err="1"/>
              <a:t>emocionálna</a:t>
            </a:r>
            <a:r>
              <a:rPr lang="en-US" sz="2800" dirty="0"/>
              <a:t> </a:t>
            </a:r>
            <a:r>
              <a:rPr lang="en-US" sz="2800" dirty="0" err="1"/>
              <a:t>inteligencia</a:t>
            </a:r>
            <a:r>
              <a:rPr lang="en-US" sz="2800" dirty="0"/>
              <a:t> a </a:t>
            </a:r>
            <a:r>
              <a:rPr lang="en-US" sz="2800" dirty="0" err="1"/>
              <a:t>pohoda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576211"/>
            <a:ext cx="2027384" cy="455825"/>
          </a:xfrm>
          <a:prstGeom prst="rect">
            <a:avLst/>
          </a:prstGeom>
        </p:spPr>
      </p:pic>
      <p:sp>
        <p:nvSpPr>
          <p:cNvPr id="5" name="Dashed circle">
            <a:extLst>
              <a:ext uri="{FF2B5EF4-FFF2-40B4-BE49-F238E27FC236}">
                <a16:creationId xmlns:a16="http://schemas.microsoft.com/office/drawing/2014/main" id="{49703868-B91B-1DED-47A5-920E56EA1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953" y="3592277"/>
            <a:ext cx="1611646" cy="1611217"/>
          </a:xfrm>
          <a:prstGeom prst="ellipse">
            <a:avLst/>
          </a:prstGeom>
          <a:noFill/>
          <a:ln w="15875" cap="rnd">
            <a:solidFill>
              <a:srgbClr val="DBDBDB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6" name="Shape 3">
            <a:extLst>
              <a:ext uri="{FF2B5EF4-FFF2-40B4-BE49-F238E27FC236}">
                <a16:creationId xmlns:a16="http://schemas.microsoft.com/office/drawing/2014/main" id="{9B09F132-02F2-DB73-041C-EAE25C6CCD13}"/>
              </a:ext>
            </a:extLst>
          </p:cNvPr>
          <p:cNvGrpSpPr/>
          <p:nvPr/>
        </p:nvGrpSpPr>
        <p:grpSpPr>
          <a:xfrm>
            <a:off x="6280606" y="3117969"/>
            <a:ext cx="1205767" cy="2571749"/>
            <a:chOff x="5160642" y="2147495"/>
            <a:chExt cx="1205767" cy="2571749"/>
          </a:xfrm>
        </p:grpSpPr>
        <p:sp>
          <p:nvSpPr>
            <p:cNvPr id="10" name="Circle 3">
              <a:extLst>
                <a:ext uri="{FF2B5EF4-FFF2-40B4-BE49-F238E27FC236}">
                  <a16:creationId xmlns:a16="http://schemas.microsoft.com/office/drawing/2014/main" id="{0120F8D0-E4D3-E0D5-536C-A23850A25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642" y="3513215"/>
              <a:ext cx="1205767" cy="1206029"/>
            </a:xfrm>
            <a:custGeom>
              <a:avLst/>
              <a:gdLst>
                <a:gd name="T0" fmla="*/ 607 w 844"/>
                <a:gd name="T1" fmla="*/ 102 h 844"/>
                <a:gd name="T2" fmla="*/ 742 w 844"/>
                <a:gd name="T3" fmla="*/ 607 h 844"/>
                <a:gd name="T4" fmla="*/ 238 w 844"/>
                <a:gd name="T5" fmla="*/ 742 h 844"/>
                <a:gd name="T6" fmla="*/ 102 w 844"/>
                <a:gd name="T7" fmla="*/ 238 h 844"/>
                <a:gd name="T8" fmla="*/ 607 w 844"/>
                <a:gd name="T9" fmla="*/ 102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844">
                  <a:moveTo>
                    <a:pt x="607" y="102"/>
                  </a:moveTo>
                  <a:cubicBezTo>
                    <a:pt x="784" y="204"/>
                    <a:pt x="844" y="430"/>
                    <a:pt x="742" y="607"/>
                  </a:cubicBezTo>
                  <a:cubicBezTo>
                    <a:pt x="640" y="784"/>
                    <a:pt x="414" y="844"/>
                    <a:pt x="238" y="742"/>
                  </a:cubicBezTo>
                  <a:cubicBezTo>
                    <a:pt x="61" y="640"/>
                    <a:pt x="0" y="414"/>
                    <a:pt x="102" y="238"/>
                  </a:cubicBezTo>
                  <a:cubicBezTo>
                    <a:pt x="204" y="61"/>
                    <a:pt x="430" y="0"/>
                    <a:pt x="607" y="102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6727736-8DA5-2C3D-47A1-7DECAEA2E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652" y="2147495"/>
              <a:ext cx="241312" cy="302699"/>
            </a:xfrm>
            <a:custGeom>
              <a:avLst/>
              <a:gdLst>
                <a:gd name="T0" fmla="*/ 305 w 305"/>
                <a:gd name="T1" fmla="*/ 0 h 381"/>
                <a:gd name="T2" fmla="*/ 0 w 305"/>
                <a:gd name="T3" fmla="*/ 77 h 381"/>
                <a:gd name="T4" fmla="*/ 79 w 305"/>
                <a:gd name="T5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" h="381">
                  <a:moveTo>
                    <a:pt x="305" y="0"/>
                  </a:moveTo>
                  <a:lnTo>
                    <a:pt x="0" y="77"/>
                  </a:lnTo>
                  <a:lnTo>
                    <a:pt x="79" y="381"/>
                  </a:lnTo>
                </a:path>
              </a:pathLst>
            </a:cu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FE0E43A-48CA-C6BD-4049-ED297CD1F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5234" y="2208670"/>
              <a:ext cx="795142" cy="1408623"/>
            </a:xfrm>
            <a:custGeom>
              <a:avLst/>
              <a:gdLst>
                <a:gd name="T0" fmla="*/ 0 w 557"/>
                <a:gd name="T1" fmla="*/ 0 h 986"/>
                <a:gd name="T2" fmla="*/ 31 w 557"/>
                <a:gd name="T3" fmla="*/ 18 h 986"/>
                <a:gd name="T4" fmla="*/ 505 w 557"/>
                <a:gd name="T5" fmla="*/ 986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986">
                  <a:moveTo>
                    <a:pt x="0" y="0"/>
                  </a:moveTo>
                  <a:cubicBezTo>
                    <a:pt x="11" y="6"/>
                    <a:pt x="21" y="12"/>
                    <a:pt x="31" y="18"/>
                  </a:cubicBezTo>
                  <a:cubicBezTo>
                    <a:pt x="381" y="220"/>
                    <a:pt x="557" y="609"/>
                    <a:pt x="505" y="986"/>
                  </a:cubicBezTo>
                </a:path>
              </a:pathLst>
            </a:cu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4" name="Circle 3">
              <a:extLst>
                <a:ext uri="{FF2B5EF4-FFF2-40B4-BE49-F238E27FC236}">
                  <a16:creationId xmlns:a16="http://schemas.microsoft.com/office/drawing/2014/main" id="{6CAA1B98-8B6F-48FC-996D-9EE58B0C6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742" y="3571362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5" name="Shape 2">
            <a:extLst>
              <a:ext uri="{FF2B5EF4-FFF2-40B4-BE49-F238E27FC236}">
                <a16:creationId xmlns:a16="http://schemas.microsoft.com/office/drawing/2014/main" id="{F038B5AF-D186-4BA9-5CA8-3E5ABDE24605}"/>
              </a:ext>
            </a:extLst>
          </p:cNvPr>
          <p:cNvGrpSpPr/>
          <p:nvPr/>
        </p:nvGrpSpPr>
        <p:grpSpPr>
          <a:xfrm>
            <a:off x="3894388" y="4483688"/>
            <a:ext cx="2529422" cy="1395912"/>
            <a:chOff x="2774425" y="3513215"/>
            <a:chExt cx="2529422" cy="1395912"/>
          </a:xfrm>
        </p:grpSpPr>
        <p:sp>
          <p:nvSpPr>
            <p:cNvPr id="16" name="Circle 2">
              <a:extLst>
                <a:ext uri="{FF2B5EF4-FFF2-40B4-BE49-F238E27FC236}">
                  <a16:creationId xmlns:a16="http://schemas.microsoft.com/office/drawing/2014/main" id="{12D7ACEE-56A8-4E35-ADEA-B390B6DD3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425" y="3513215"/>
              <a:ext cx="1205767" cy="1206029"/>
            </a:xfrm>
            <a:custGeom>
              <a:avLst/>
              <a:gdLst>
                <a:gd name="T0" fmla="*/ 606 w 844"/>
                <a:gd name="T1" fmla="*/ 742 h 844"/>
                <a:gd name="T2" fmla="*/ 102 w 844"/>
                <a:gd name="T3" fmla="*/ 607 h 844"/>
                <a:gd name="T4" fmla="*/ 237 w 844"/>
                <a:gd name="T5" fmla="*/ 102 h 844"/>
                <a:gd name="T6" fmla="*/ 742 w 844"/>
                <a:gd name="T7" fmla="*/ 238 h 844"/>
                <a:gd name="T8" fmla="*/ 606 w 844"/>
                <a:gd name="T9" fmla="*/ 742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844">
                  <a:moveTo>
                    <a:pt x="606" y="742"/>
                  </a:moveTo>
                  <a:cubicBezTo>
                    <a:pt x="430" y="844"/>
                    <a:pt x="204" y="784"/>
                    <a:pt x="102" y="607"/>
                  </a:cubicBezTo>
                  <a:cubicBezTo>
                    <a:pt x="0" y="430"/>
                    <a:pt x="60" y="204"/>
                    <a:pt x="237" y="102"/>
                  </a:cubicBezTo>
                  <a:cubicBezTo>
                    <a:pt x="414" y="0"/>
                    <a:pt x="640" y="61"/>
                    <a:pt x="742" y="238"/>
                  </a:cubicBezTo>
                  <a:cubicBezTo>
                    <a:pt x="844" y="414"/>
                    <a:pt x="783" y="640"/>
                    <a:pt x="606" y="742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EB852F97-A7E0-C87E-E9A4-357AD240F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909" y="4527774"/>
              <a:ext cx="238938" cy="305877"/>
            </a:xfrm>
            <a:custGeom>
              <a:avLst/>
              <a:gdLst>
                <a:gd name="T0" fmla="*/ 217 w 302"/>
                <a:gd name="T1" fmla="*/ 385 h 385"/>
                <a:gd name="T2" fmla="*/ 302 w 302"/>
                <a:gd name="T3" fmla="*/ 84 h 385"/>
                <a:gd name="T4" fmla="*/ 0 w 302"/>
                <a:gd name="T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385">
                  <a:moveTo>
                    <a:pt x="217" y="385"/>
                  </a:moveTo>
                  <a:lnTo>
                    <a:pt x="302" y="84"/>
                  </a:lnTo>
                  <a:lnTo>
                    <a:pt x="0" y="0"/>
                  </a:lnTo>
                </a:path>
              </a:pathLst>
            </a:cu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221B6EF5-DB29-4202-69F1-26DB02F61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057" y="4515062"/>
              <a:ext cx="1580790" cy="394065"/>
            </a:xfrm>
            <a:custGeom>
              <a:avLst/>
              <a:gdLst>
                <a:gd name="T0" fmla="*/ 1106 w 1106"/>
                <a:gd name="T1" fmla="*/ 56 h 276"/>
                <a:gd name="T2" fmla="*/ 1075 w 1106"/>
                <a:gd name="T3" fmla="*/ 74 h 276"/>
                <a:gd name="T4" fmla="*/ 0 w 1106"/>
                <a:gd name="T5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6" h="276">
                  <a:moveTo>
                    <a:pt x="1106" y="56"/>
                  </a:moveTo>
                  <a:cubicBezTo>
                    <a:pt x="1096" y="62"/>
                    <a:pt x="1086" y="68"/>
                    <a:pt x="1075" y="74"/>
                  </a:cubicBezTo>
                  <a:cubicBezTo>
                    <a:pt x="725" y="276"/>
                    <a:pt x="301" y="234"/>
                    <a:pt x="0" y="0"/>
                  </a:cubicBezTo>
                </a:path>
              </a:pathLst>
            </a:cu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Circle 2">
              <a:extLst>
                <a:ext uri="{FF2B5EF4-FFF2-40B4-BE49-F238E27FC236}">
                  <a16:creationId xmlns:a16="http://schemas.microsoft.com/office/drawing/2014/main" id="{5C5DAD0B-F378-5F13-F5CA-88B75283A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928" y="4467393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Shape 1">
            <a:extLst>
              <a:ext uri="{FF2B5EF4-FFF2-40B4-BE49-F238E27FC236}">
                <a16:creationId xmlns:a16="http://schemas.microsoft.com/office/drawing/2014/main" id="{AE3F62C9-C3F8-22AD-AD18-F73068D0C097}"/>
              </a:ext>
            </a:extLst>
          </p:cNvPr>
          <p:cNvGrpSpPr/>
          <p:nvPr/>
        </p:nvGrpSpPr>
        <p:grpSpPr>
          <a:xfrm>
            <a:off x="4140448" y="2491914"/>
            <a:ext cx="2078445" cy="1957613"/>
            <a:chOff x="3020484" y="1521440"/>
            <a:chExt cx="2078445" cy="1957613"/>
          </a:xfrm>
        </p:grpSpPr>
        <p:sp>
          <p:nvSpPr>
            <p:cNvPr id="21" name="Circle 1">
              <a:extLst>
                <a:ext uri="{FF2B5EF4-FFF2-40B4-BE49-F238E27FC236}">
                  <a16:creationId xmlns:a16="http://schemas.microsoft.com/office/drawing/2014/main" id="{AC9F364C-1669-292F-2015-38BFE929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905" y="1521440"/>
              <a:ext cx="1057024" cy="1055871"/>
            </a:xfrm>
            <a:prstGeom prst="ellipse">
              <a:avLst/>
            </a:prstGeom>
            <a:solidFill>
              <a:schemeClr val="accent1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2118C1C-95E9-2078-711D-C1D0537FC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484" y="3301882"/>
              <a:ext cx="351287" cy="177170"/>
            </a:xfrm>
            <a:custGeom>
              <a:avLst/>
              <a:gdLst>
                <a:gd name="T0" fmla="*/ 0 w 444"/>
                <a:gd name="T1" fmla="*/ 0 h 223"/>
                <a:gd name="T2" fmla="*/ 218 w 444"/>
                <a:gd name="T3" fmla="*/ 223 h 223"/>
                <a:gd name="T4" fmla="*/ 444 w 444"/>
                <a:gd name="T5" fmla="*/ 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" h="223">
                  <a:moveTo>
                    <a:pt x="0" y="0"/>
                  </a:moveTo>
                  <a:lnTo>
                    <a:pt x="218" y="223"/>
                  </a:lnTo>
                  <a:lnTo>
                    <a:pt x="444" y="5"/>
                  </a:lnTo>
                </a:path>
              </a:pathLst>
            </a:cu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ED69E95-3EF6-FB9B-2880-B2C0DCC1E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172" y="2150673"/>
              <a:ext cx="860019" cy="1328380"/>
            </a:xfrm>
            <a:custGeom>
              <a:avLst/>
              <a:gdLst>
                <a:gd name="T0" fmla="*/ 1 w 602"/>
                <a:gd name="T1" fmla="*/ 930 h 930"/>
                <a:gd name="T2" fmla="*/ 0 w 602"/>
                <a:gd name="T3" fmla="*/ 894 h 930"/>
                <a:gd name="T4" fmla="*/ 602 w 602"/>
                <a:gd name="T5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2" h="930">
                  <a:moveTo>
                    <a:pt x="1" y="930"/>
                  </a:moveTo>
                  <a:cubicBezTo>
                    <a:pt x="1" y="918"/>
                    <a:pt x="0" y="906"/>
                    <a:pt x="0" y="894"/>
                  </a:cubicBezTo>
                  <a:cubicBezTo>
                    <a:pt x="0" y="490"/>
                    <a:pt x="249" y="143"/>
                    <a:pt x="602" y="0"/>
                  </a:cubicBezTo>
                </a:path>
              </a:pathLst>
            </a:cu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Circle 1">
              <a:extLst>
                <a:ext uri="{FF2B5EF4-FFF2-40B4-BE49-F238E27FC236}">
                  <a16:creationId xmlns:a16="http://schemas.microsoft.com/office/drawing/2014/main" id="{C8651079-C560-D5C6-73C0-FB8029199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5391" y="2103947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BFCC2599-24A6-B9EF-D4DD-1CD319D056FB}"/>
              </a:ext>
            </a:extLst>
          </p:cNvPr>
          <p:cNvGrpSpPr/>
          <p:nvPr/>
        </p:nvGrpSpPr>
        <p:grpSpPr>
          <a:xfrm>
            <a:off x="7368812" y="3799685"/>
            <a:ext cx="1447780" cy="1484302"/>
            <a:chOff x="5939837" y="1819293"/>
            <a:chExt cx="1447780" cy="1484302"/>
          </a:xfrm>
        </p:grpSpPr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CED821A1-C82E-D81D-8E4D-4E87CDF2381F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SzPts val="1000"/>
                <a:tabLst>
                  <a:tab pos="457200" algn="l"/>
                </a:tabLst>
              </a:pP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Obe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sú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dôležité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pre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osobný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profesionálny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úspech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A9777A-C153-A7D1-DC2D-C84FAB39F1FF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52F705-AB12-3A57-7B87-9349A62AA9DF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ÚSPECH</a:t>
              </a:r>
              <a:endParaRPr lang="ru-RU" sz="1600" b="1" dirty="0">
                <a:solidFill>
                  <a:schemeClr val="accent4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E8B3C38D-69A9-9EE7-BE07-5B47070C86A4}"/>
              </a:ext>
            </a:extLst>
          </p:cNvPr>
          <p:cNvGrpSpPr/>
          <p:nvPr/>
        </p:nvGrpSpPr>
        <p:grpSpPr>
          <a:xfrm>
            <a:off x="2854712" y="2152030"/>
            <a:ext cx="2148154" cy="1268858"/>
            <a:chOff x="5939837" y="1819293"/>
            <a:chExt cx="1447780" cy="126885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BC79FE5-8991-7885-0783-6CFDF16300B6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Emocionálna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inteligencia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je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kľúčovou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zložkou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pohody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190A21-0709-0E74-BD83-D16F606158F1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F660512-A6B2-22D3-936B-E1167095E905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KORELÁCIA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33" name="Text">
            <a:extLst>
              <a:ext uri="{FF2B5EF4-FFF2-40B4-BE49-F238E27FC236}">
                <a16:creationId xmlns:a16="http://schemas.microsoft.com/office/drawing/2014/main" id="{F334B196-9F6E-56B6-26F0-C2A4B349609C}"/>
              </a:ext>
            </a:extLst>
          </p:cNvPr>
          <p:cNvGrpSpPr/>
          <p:nvPr/>
        </p:nvGrpSpPr>
        <p:grpSpPr>
          <a:xfrm>
            <a:off x="2046703" y="4598125"/>
            <a:ext cx="1957136" cy="1446275"/>
            <a:chOff x="5939837" y="1819293"/>
            <a:chExt cx="1447780" cy="164502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D40408-0FB3-46AA-D97C-FAD893377612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330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Pohodu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možno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zlepšiť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rozvíjaním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zručností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v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oblasti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emocionálnej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inteligencie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C54F9B-67B6-69C1-0DE2-6696897BA894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A2D5265-7E21-881B-9AB0-DD728F63F0BB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WIN-WIN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37" name="Data text">
            <a:extLst>
              <a:ext uri="{FF2B5EF4-FFF2-40B4-BE49-F238E27FC236}">
                <a16:creationId xmlns:a16="http://schemas.microsoft.com/office/drawing/2014/main" id="{61D55E27-ED0C-D881-A3F7-E4FD86CCB83C}"/>
              </a:ext>
            </a:extLst>
          </p:cNvPr>
          <p:cNvGrpSpPr/>
          <p:nvPr/>
        </p:nvGrpSpPr>
        <p:grpSpPr>
          <a:xfrm>
            <a:off x="5259551" y="2524565"/>
            <a:ext cx="847699" cy="1004527"/>
            <a:chOff x="4446539" y="360878"/>
            <a:chExt cx="847699" cy="1004527"/>
          </a:xfrm>
        </p:grpSpPr>
        <p:sp>
          <p:nvSpPr>
            <p:cNvPr id="38" name="Big letter">
              <a:extLst>
                <a:ext uri="{FF2B5EF4-FFF2-40B4-BE49-F238E27FC236}">
                  <a16:creationId xmlns:a16="http://schemas.microsoft.com/office/drawing/2014/main" id="{D4DC0402-6566-F4A1-01BB-E632A3BDFA00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9" name="Big letter">
              <a:extLst>
                <a:ext uri="{FF2B5EF4-FFF2-40B4-BE49-F238E27FC236}">
                  <a16:creationId xmlns:a16="http://schemas.microsoft.com/office/drawing/2014/main" id="{FC390CBC-6AB5-26F7-5BAE-686CEB1D94D5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0" name="Data text">
            <a:extLst>
              <a:ext uri="{FF2B5EF4-FFF2-40B4-BE49-F238E27FC236}">
                <a16:creationId xmlns:a16="http://schemas.microsoft.com/office/drawing/2014/main" id="{2B164A00-024C-27D7-C0A3-7B976155D3A0}"/>
              </a:ext>
            </a:extLst>
          </p:cNvPr>
          <p:cNvGrpSpPr/>
          <p:nvPr/>
        </p:nvGrpSpPr>
        <p:grpSpPr>
          <a:xfrm>
            <a:off x="4070201" y="4598125"/>
            <a:ext cx="847699" cy="1004527"/>
            <a:chOff x="4446539" y="360878"/>
            <a:chExt cx="847699" cy="1004527"/>
          </a:xfrm>
        </p:grpSpPr>
        <p:sp>
          <p:nvSpPr>
            <p:cNvPr id="41" name="Big letter">
              <a:extLst>
                <a:ext uri="{FF2B5EF4-FFF2-40B4-BE49-F238E27FC236}">
                  <a16:creationId xmlns:a16="http://schemas.microsoft.com/office/drawing/2014/main" id="{FE68372F-828C-45CD-CD5B-2465F9CF7C79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3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2" name="Big letter">
              <a:extLst>
                <a:ext uri="{FF2B5EF4-FFF2-40B4-BE49-F238E27FC236}">
                  <a16:creationId xmlns:a16="http://schemas.microsoft.com/office/drawing/2014/main" id="{B8ED38A3-54F9-E8F2-C09B-16613A8CB937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3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3" name="Data text">
            <a:extLst>
              <a:ext uri="{FF2B5EF4-FFF2-40B4-BE49-F238E27FC236}">
                <a16:creationId xmlns:a16="http://schemas.microsoft.com/office/drawing/2014/main" id="{3A3A700B-0AEC-2CD6-EA94-9046DDA57831}"/>
              </a:ext>
            </a:extLst>
          </p:cNvPr>
          <p:cNvGrpSpPr/>
          <p:nvPr/>
        </p:nvGrpSpPr>
        <p:grpSpPr>
          <a:xfrm>
            <a:off x="6459639" y="4612085"/>
            <a:ext cx="847699" cy="1004527"/>
            <a:chOff x="4446539" y="360878"/>
            <a:chExt cx="847699" cy="1004527"/>
          </a:xfrm>
        </p:grpSpPr>
        <p:sp>
          <p:nvSpPr>
            <p:cNvPr id="44" name="Big letter">
              <a:extLst>
                <a:ext uri="{FF2B5EF4-FFF2-40B4-BE49-F238E27FC236}">
                  <a16:creationId xmlns:a16="http://schemas.microsoft.com/office/drawing/2014/main" id="{92EDE06C-4BF3-C751-F3EE-2992EE6BF928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4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5" name="Big letter">
              <a:extLst>
                <a:ext uri="{FF2B5EF4-FFF2-40B4-BE49-F238E27FC236}">
                  <a16:creationId xmlns:a16="http://schemas.microsoft.com/office/drawing/2014/main" id="{FEB5E68B-D284-CC60-A414-3A3D534F1DD0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4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Emblem">
            <a:extLst>
              <a:ext uri="{FF2B5EF4-FFF2-40B4-BE49-F238E27FC236}">
                <a16:creationId xmlns:a16="http://schemas.microsoft.com/office/drawing/2014/main" id="{5E748F3D-0EF3-5BA1-4304-12D7E64DB83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00486" y="3936551"/>
            <a:ext cx="788738" cy="556373"/>
            <a:chOff x="1114" y="408"/>
            <a:chExt cx="1334" cy="941"/>
          </a:xfrm>
        </p:grpSpPr>
        <p:sp>
          <p:nvSpPr>
            <p:cNvPr id="47" name="Rectangle 4">
              <a:extLst>
                <a:ext uri="{FF2B5EF4-FFF2-40B4-BE49-F238E27FC236}">
                  <a16:creationId xmlns:a16="http://schemas.microsoft.com/office/drawing/2014/main" id="{AB302ED7-768E-ECFA-9471-66F879477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805"/>
              <a:ext cx="0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69DE0A03-B026-3D56-26A2-F95B8EE33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408"/>
              <a:ext cx="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ABCA6ABC-4027-A183-4066-E9B1A20B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1125"/>
              <a:ext cx="222" cy="224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209AB7C4-14BC-C64E-14B4-2A4FB3360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1154"/>
              <a:ext cx="166" cy="166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47B9EBC9-14F8-AEAD-E007-EA5EBF177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1175"/>
              <a:ext cx="123" cy="124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DF7218D3-4C2F-6822-4DB5-52AE5C474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1154"/>
              <a:ext cx="166" cy="1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F79B8661-8ED6-2712-1CC4-3264D6AC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175"/>
              <a:ext cx="124" cy="12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54" name="Winner cup">
            <a:extLst>
              <a:ext uri="{FF2B5EF4-FFF2-40B4-BE49-F238E27FC236}">
                <a16:creationId xmlns:a16="http://schemas.microsoft.com/office/drawing/2014/main" id="{5947DF74-7C65-4BA7-CC6D-6F95881D92D3}"/>
              </a:ext>
            </a:extLst>
          </p:cNvPr>
          <p:cNvSpPr>
            <a:spLocks noEditPoints="1"/>
          </p:cNvSpPr>
          <p:nvPr/>
        </p:nvSpPr>
        <p:spPr bwMode="auto">
          <a:xfrm>
            <a:off x="6730519" y="4893175"/>
            <a:ext cx="367507" cy="342900"/>
          </a:xfrm>
          <a:custGeom>
            <a:avLst/>
            <a:gdLst>
              <a:gd name="T0" fmla="*/ 256 w 256"/>
              <a:gd name="T1" fmla="*/ 28 h 240"/>
              <a:gd name="T2" fmla="*/ 220 w 256"/>
              <a:gd name="T3" fmla="*/ 24 h 240"/>
              <a:gd name="T4" fmla="*/ 217 w 256"/>
              <a:gd name="T5" fmla="*/ 0 h 240"/>
              <a:gd name="T6" fmla="*/ 35 w 256"/>
              <a:gd name="T7" fmla="*/ 4 h 240"/>
              <a:gd name="T8" fmla="*/ 4 w 256"/>
              <a:gd name="T9" fmla="*/ 24 h 240"/>
              <a:gd name="T10" fmla="*/ 66 w 256"/>
              <a:gd name="T11" fmla="*/ 124 h 240"/>
              <a:gd name="T12" fmla="*/ 112 w 256"/>
              <a:gd name="T13" fmla="*/ 192 h 240"/>
              <a:gd name="T14" fmla="*/ 76 w 256"/>
              <a:gd name="T15" fmla="*/ 196 h 240"/>
              <a:gd name="T16" fmla="*/ 44 w 256"/>
              <a:gd name="T17" fmla="*/ 232 h 240"/>
              <a:gd name="T18" fmla="*/ 212 w 256"/>
              <a:gd name="T19" fmla="*/ 240 h 240"/>
              <a:gd name="T20" fmla="*/ 180 w 256"/>
              <a:gd name="T21" fmla="*/ 232 h 240"/>
              <a:gd name="T22" fmla="*/ 176 w 256"/>
              <a:gd name="T23" fmla="*/ 192 h 240"/>
              <a:gd name="T24" fmla="*/ 144 w 256"/>
              <a:gd name="T25" fmla="*/ 163 h 240"/>
              <a:gd name="T26" fmla="*/ 220 w 256"/>
              <a:gd name="T27" fmla="*/ 32 h 240"/>
              <a:gd name="T28" fmla="*/ 197 w 256"/>
              <a:gd name="T29" fmla="*/ 113 h 240"/>
              <a:gd name="T30" fmla="*/ 8 w 256"/>
              <a:gd name="T31" fmla="*/ 32 h 240"/>
              <a:gd name="T32" fmla="*/ 59 w 256"/>
              <a:gd name="T33" fmla="*/ 113 h 240"/>
              <a:gd name="T34" fmla="*/ 172 w 256"/>
              <a:gd name="T35" fmla="*/ 200 h 240"/>
              <a:gd name="T36" fmla="*/ 84 w 256"/>
              <a:gd name="T37" fmla="*/ 232 h 240"/>
              <a:gd name="T38" fmla="*/ 172 w 256"/>
              <a:gd name="T39" fmla="*/ 200 h 240"/>
              <a:gd name="T40" fmla="*/ 136 w 256"/>
              <a:gd name="T41" fmla="*/ 160 h 240"/>
              <a:gd name="T42" fmla="*/ 120 w 256"/>
              <a:gd name="T43" fmla="*/ 192 h 240"/>
              <a:gd name="T44" fmla="*/ 117 w 256"/>
              <a:gd name="T45" fmla="*/ 156 h 240"/>
              <a:gd name="T46" fmla="*/ 213 w 256"/>
              <a:gd name="T47" fmla="*/ 8 h 240"/>
              <a:gd name="T48" fmla="*/ 212 w 256"/>
              <a:gd name="T49" fmla="*/ 28 h 240"/>
              <a:gd name="T50" fmla="*/ 139 w 256"/>
              <a:gd name="T51" fmla="*/ 156 h 240"/>
              <a:gd name="T52" fmla="*/ 177 w 256"/>
              <a:gd name="T53" fmla="*/ 78 h 240"/>
              <a:gd name="T54" fmla="*/ 137 w 256"/>
              <a:gd name="T55" fmla="*/ 135 h 240"/>
              <a:gd name="T56" fmla="*/ 142 w 256"/>
              <a:gd name="T57" fmla="*/ 136 h 240"/>
              <a:gd name="T58" fmla="*/ 182 w 256"/>
              <a:gd name="T59" fmla="*/ 76 h 240"/>
              <a:gd name="T60" fmla="*/ 187 w 256"/>
              <a:gd name="T61" fmla="*/ 66 h 240"/>
              <a:gd name="T62" fmla="*/ 196 w 256"/>
              <a:gd name="T63" fmla="*/ 42 h 240"/>
              <a:gd name="T64" fmla="*/ 188 w 256"/>
              <a:gd name="T65" fmla="*/ 40 h 240"/>
              <a:gd name="T66" fmla="*/ 186 w 256"/>
              <a:gd name="T67" fmla="*/ 6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" h="240">
                <a:moveTo>
                  <a:pt x="190" y="124"/>
                </a:moveTo>
                <a:cubicBezTo>
                  <a:pt x="221" y="115"/>
                  <a:pt x="256" y="74"/>
                  <a:pt x="256" y="28"/>
                </a:cubicBezTo>
                <a:cubicBezTo>
                  <a:pt x="256" y="26"/>
                  <a:pt x="254" y="24"/>
                  <a:pt x="252" y="24"/>
                </a:cubicBezTo>
                <a:cubicBezTo>
                  <a:pt x="220" y="24"/>
                  <a:pt x="220" y="24"/>
                  <a:pt x="220" y="24"/>
                </a:cubicBezTo>
                <a:cubicBezTo>
                  <a:pt x="221" y="17"/>
                  <a:pt x="221" y="11"/>
                  <a:pt x="221" y="4"/>
                </a:cubicBezTo>
                <a:cubicBezTo>
                  <a:pt x="221" y="2"/>
                  <a:pt x="219" y="0"/>
                  <a:pt x="21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5" y="2"/>
                  <a:pt x="35" y="4"/>
                </a:cubicBezTo>
                <a:cubicBezTo>
                  <a:pt x="35" y="10"/>
                  <a:pt x="35" y="16"/>
                  <a:pt x="3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74"/>
                  <a:pt x="34" y="115"/>
                  <a:pt x="66" y="124"/>
                </a:cubicBezTo>
                <a:cubicBezTo>
                  <a:pt x="77" y="140"/>
                  <a:pt x="92" y="154"/>
                  <a:pt x="112" y="163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80" y="192"/>
                  <a:pt x="80" y="192"/>
                  <a:pt x="80" y="192"/>
                </a:cubicBezTo>
                <a:cubicBezTo>
                  <a:pt x="78" y="192"/>
                  <a:pt x="76" y="194"/>
                  <a:pt x="76" y="196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44" y="232"/>
                  <a:pt x="44" y="232"/>
                  <a:pt x="44" y="232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12" y="232"/>
                  <a:pt x="212" y="232"/>
                  <a:pt x="212" y="232"/>
                </a:cubicBezTo>
                <a:cubicBezTo>
                  <a:pt x="180" y="232"/>
                  <a:pt x="180" y="232"/>
                  <a:pt x="180" y="232"/>
                </a:cubicBezTo>
                <a:cubicBezTo>
                  <a:pt x="180" y="196"/>
                  <a:pt x="180" y="196"/>
                  <a:pt x="180" y="196"/>
                </a:cubicBezTo>
                <a:cubicBezTo>
                  <a:pt x="180" y="194"/>
                  <a:pt x="178" y="192"/>
                  <a:pt x="176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4" y="163"/>
                  <a:pt x="144" y="163"/>
                  <a:pt x="144" y="163"/>
                </a:cubicBezTo>
                <a:cubicBezTo>
                  <a:pt x="162" y="155"/>
                  <a:pt x="178" y="142"/>
                  <a:pt x="190" y="124"/>
                </a:cubicBezTo>
                <a:close/>
                <a:moveTo>
                  <a:pt x="220" y="32"/>
                </a:moveTo>
                <a:cubicBezTo>
                  <a:pt x="248" y="32"/>
                  <a:pt x="248" y="32"/>
                  <a:pt x="248" y="32"/>
                </a:cubicBezTo>
                <a:cubicBezTo>
                  <a:pt x="246" y="67"/>
                  <a:pt x="222" y="100"/>
                  <a:pt x="197" y="113"/>
                </a:cubicBezTo>
                <a:cubicBezTo>
                  <a:pt x="209" y="91"/>
                  <a:pt x="217" y="64"/>
                  <a:pt x="220" y="32"/>
                </a:cubicBezTo>
                <a:close/>
                <a:moveTo>
                  <a:pt x="8" y="32"/>
                </a:moveTo>
                <a:cubicBezTo>
                  <a:pt x="37" y="32"/>
                  <a:pt x="37" y="32"/>
                  <a:pt x="37" y="32"/>
                </a:cubicBezTo>
                <a:cubicBezTo>
                  <a:pt x="39" y="56"/>
                  <a:pt x="45" y="87"/>
                  <a:pt x="59" y="113"/>
                </a:cubicBezTo>
                <a:cubicBezTo>
                  <a:pt x="34" y="100"/>
                  <a:pt x="10" y="67"/>
                  <a:pt x="8" y="32"/>
                </a:cubicBezTo>
                <a:close/>
                <a:moveTo>
                  <a:pt x="172" y="200"/>
                </a:moveTo>
                <a:cubicBezTo>
                  <a:pt x="172" y="232"/>
                  <a:pt x="172" y="232"/>
                  <a:pt x="172" y="2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84" y="200"/>
                  <a:pt x="84" y="200"/>
                  <a:pt x="84" y="200"/>
                </a:cubicBezTo>
                <a:lnTo>
                  <a:pt x="172" y="200"/>
                </a:lnTo>
                <a:close/>
                <a:moveTo>
                  <a:pt x="139" y="156"/>
                </a:moveTo>
                <a:cubicBezTo>
                  <a:pt x="137" y="157"/>
                  <a:pt x="136" y="159"/>
                  <a:pt x="136" y="160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20" y="192"/>
                  <a:pt x="120" y="192"/>
                  <a:pt x="120" y="192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0" y="159"/>
                  <a:pt x="119" y="157"/>
                  <a:pt x="117" y="156"/>
                </a:cubicBezTo>
                <a:cubicBezTo>
                  <a:pt x="72" y="139"/>
                  <a:pt x="44" y="83"/>
                  <a:pt x="43" y="8"/>
                </a:cubicBezTo>
                <a:cubicBezTo>
                  <a:pt x="213" y="8"/>
                  <a:pt x="213" y="8"/>
                  <a:pt x="213" y="8"/>
                </a:cubicBezTo>
                <a:cubicBezTo>
                  <a:pt x="213" y="15"/>
                  <a:pt x="213" y="21"/>
                  <a:pt x="212" y="27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07" y="93"/>
                  <a:pt x="180" y="140"/>
                  <a:pt x="139" y="156"/>
                </a:cubicBezTo>
                <a:close/>
                <a:moveTo>
                  <a:pt x="182" y="76"/>
                </a:moveTo>
                <a:cubicBezTo>
                  <a:pt x="180" y="75"/>
                  <a:pt x="178" y="76"/>
                  <a:pt x="177" y="78"/>
                </a:cubicBezTo>
                <a:cubicBezTo>
                  <a:pt x="167" y="103"/>
                  <a:pt x="155" y="119"/>
                  <a:pt x="138" y="129"/>
                </a:cubicBezTo>
                <a:cubicBezTo>
                  <a:pt x="136" y="130"/>
                  <a:pt x="136" y="133"/>
                  <a:pt x="137" y="135"/>
                </a:cubicBezTo>
                <a:cubicBezTo>
                  <a:pt x="138" y="136"/>
                  <a:pt x="139" y="137"/>
                  <a:pt x="140" y="137"/>
                </a:cubicBezTo>
                <a:cubicBezTo>
                  <a:pt x="141" y="137"/>
                  <a:pt x="142" y="136"/>
                  <a:pt x="142" y="136"/>
                </a:cubicBezTo>
                <a:cubicBezTo>
                  <a:pt x="161" y="125"/>
                  <a:pt x="174" y="108"/>
                  <a:pt x="185" y="81"/>
                </a:cubicBezTo>
                <a:cubicBezTo>
                  <a:pt x="185" y="79"/>
                  <a:pt x="184" y="77"/>
                  <a:pt x="182" y="76"/>
                </a:cubicBezTo>
                <a:close/>
                <a:moveTo>
                  <a:pt x="186" y="66"/>
                </a:moveTo>
                <a:cubicBezTo>
                  <a:pt x="187" y="66"/>
                  <a:pt x="187" y="66"/>
                  <a:pt x="187" y="66"/>
                </a:cubicBezTo>
                <a:cubicBezTo>
                  <a:pt x="189" y="66"/>
                  <a:pt x="191" y="65"/>
                  <a:pt x="191" y="63"/>
                </a:cubicBezTo>
                <a:cubicBezTo>
                  <a:pt x="193" y="56"/>
                  <a:pt x="195" y="49"/>
                  <a:pt x="196" y="42"/>
                </a:cubicBezTo>
                <a:cubicBezTo>
                  <a:pt x="196" y="40"/>
                  <a:pt x="195" y="38"/>
                  <a:pt x="193" y="37"/>
                </a:cubicBezTo>
                <a:cubicBezTo>
                  <a:pt x="190" y="37"/>
                  <a:pt x="188" y="38"/>
                  <a:pt x="188" y="40"/>
                </a:cubicBezTo>
                <a:cubicBezTo>
                  <a:pt x="187" y="48"/>
                  <a:pt x="185" y="55"/>
                  <a:pt x="184" y="61"/>
                </a:cubicBezTo>
                <a:cubicBezTo>
                  <a:pt x="183" y="63"/>
                  <a:pt x="184" y="65"/>
                  <a:pt x="186" y="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" name="Immagine 54">
            <a:extLst>
              <a:ext uri="{FF2B5EF4-FFF2-40B4-BE49-F238E27FC236}">
                <a16:creationId xmlns:a16="http://schemas.microsoft.com/office/drawing/2014/main" id="{8E53ECA4-B68B-9329-1CC9-CD7501E28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636" y="2752801"/>
            <a:ext cx="514976" cy="470634"/>
          </a:xfrm>
          <a:prstGeom prst="rect">
            <a:avLst/>
          </a:prstGeom>
        </p:spPr>
      </p:pic>
      <p:grpSp>
        <p:nvGrpSpPr>
          <p:cNvPr id="56" name="Group 333">
            <a:extLst>
              <a:ext uri="{FF2B5EF4-FFF2-40B4-BE49-F238E27FC236}">
                <a16:creationId xmlns:a16="http://schemas.microsoft.com/office/drawing/2014/main" id="{57576C61-6A30-3ADC-A2CB-9500AFD70BB0}"/>
              </a:ext>
            </a:extLst>
          </p:cNvPr>
          <p:cNvGrpSpPr/>
          <p:nvPr/>
        </p:nvGrpSpPr>
        <p:grpSpPr>
          <a:xfrm flipH="1">
            <a:off x="4275801" y="4837556"/>
            <a:ext cx="393895" cy="478853"/>
            <a:chOff x="10004425" y="2801938"/>
            <a:chExt cx="404813" cy="492126"/>
          </a:xfrm>
          <a:solidFill>
            <a:schemeClr val="tx1"/>
          </a:solidFill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8E82C4FF-DE4E-86C4-E0A4-5A001C5928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39350" y="2801938"/>
              <a:ext cx="323850" cy="327025"/>
            </a:xfrm>
            <a:custGeom>
              <a:avLst/>
              <a:gdLst>
                <a:gd name="T0" fmla="*/ 84 w 84"/>
                <a:gd name="T1" fmla="*/ 42 h 85"/>
                <a:gd name="T2" fmla="*/ 42 w 84"/>
                <a:gd name="T3" fmla="*/ 0 h 85"/>
                <a:gd name="T4" fmla="*/ 0 w 84"/>
                <a:gd name="T5" fmla="*/ 42 h 85"/>
                <a:gd name="T6" fmla="*/ 42 w 84"/>
                <a:gd name="T7" fmla="*/ 85 h 85"/>
                <a:gd name="T8" fmla="*/ 84 w 84"/>
                <a:gd name="T9" fmla="*/ 42 h 85"/>
                <a:gd name="T10" fmla="*/ 42 w 84"/>
                <a:gd name="T11" fmla="*/ 72 h 85"/>
                <a:gd name="T12" fmla="*/ 12 w 84"/>
                <a:gd name="T13" fmla="*/ 42 h 85"/>
                <a:gd name="T14" fmla="*/ 42 w 84"/>
                <a:gd name="T15" fmla="*/ 13 h 85"/>
                <a:gd name="T16" fmla="*/ 72 w 84"/>
                <a:gd name="T17" fmla="*/ 42 h 85"/>
                <a:gd name="T18" fmla="*/ 42 w 84"/>
                <a:gd name="T19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2" y="85"/>
                  </a:cubicBezTo>
                  <a:cubicBezTo>
                    <a:pt x="65" y="85"/>
                    <a:pt x="84" y="66"/>
                    <a:pt x="84" y="42"/>
                  </a:cubicBezTo>
                  <a:close/>
                  <a:moveTo>
                    <a:pt x="42" y="72"/>
                  </a:moveTo>
                  <a:cubicBezTo>
                    <a:pt x="26" y="72"/>
                    <a:pt x="12" y="59"/>
                    <a:pt x="12" y="42"/>
                  </a:cubicBezTo>
                  <a:cubicBezTo>
                    <a:pt x="12" y="26"/>
                    <a:pt x="26" y="13"/>
                    <a:pt x="42" y="13"/>
                  </a:cubicBezTo>
                  <a:cubicBezTo>
                    <a:pt x="58" y="13"/>
                    <a:pt x="72" y="26"/>
                    <a:pt x="72" y="42"/>
                  </a:cubicBezTo>
                  <a:cubicBezTo>
                    <a:pt x="72" y="59"/>
                    <a:pt x="58" y="72"/>
                    <a:pt x="4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A3B0D8BD-F988-C728-4583-6C72D7B4E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5" y="3097213"/>
              <a:ext cx="195263" cy="196850"/>
            </a:xfrm>
            <a:custGeom>
              <a:avLst/>
              <a:gdLst>
                <a:gd name="T0" fmla="*/ 28 w 51"/>
                <a:gd name="T1" fmla="*/ 0 h 51"/>
                <a:gd name="T2" fmla="*/ 0 w 51"/>
                <a:gd name="T3" fmla="*/ 12 h 51"/>
                <a:gd name="T4" fmla="*/ 26 w 51"/>
                <a:gd name="T5" fmla="*/ 51 h 51"/>
                <a:gd name="T6" fmla="*/ 29 w 51"/>
                <a:gd name="T7" fmla="*/ 29 h 51"/>
                <a:gd name="T8" fmla="*/ 51 w 51"/>
                <a:gd name="T9" fmla="*/ 35 h 51"/>
                <a:gd name="T10" fmla="*/ 28 w 51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28" y="0"/>
                  </a:moveTo>
                  <a:cubicBezTo>
                    <a:pt x="21" y="7"/>
                    <a:pt x="11" y="11"/>
                    <a:pt x="0" y="12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51" y="35"/>
                    <a:pt x="51" y="35"/>
                    <a:pt x="51" y="3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6F15D05B-3EF6-EC48-4BD0-B99E2B02A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425" y="3105151"/>
              <a:ext cx="196850" cy="188913"/>
            </a:xfrm>
            <a:custGeom>
              <a:avLst/>
              <a:gdLst>
                <a:gd name="T0" fmla="*/ 0 w 51"/>
                <a:gd name="T1" fmla="*/ 33 h 49"/>
                <a:gd name="T2" fmla="*/ 22 w 51"/>
                <a:gd name="T3" fmla="*/ 27 h 49"/>
                <a:gd name="T4" fmla="*/ 25 w 51"/>
                <a:gd name="T5" fmla="*/ 49 h 49"/>
                <a:gd name="T6" fmla="*/ 51 w 51"/>
                <a:gd name="T7" fmla="*/ 10 h 49"/>
                <a:gd name="T8" fmla="*/ 22 w 51"/>
                <a:gd name="T9" fmla="*/ 0 h 49"/>
                <a:gd name="T10" fmla="*/ 0 w 51"/>
                <a:gd name="T11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49">
                  <a:moveTo>
                    <a:pt x="0" y="33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40" y="10"/>
                    <a:pt x="30" y="6"/>
                    <a:pt x="22" y="0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861297A6-F3FB-AF0B-8A94-056EA480A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5075" y="2886076"/>
              <a:ext cx="157163" cy="149225"/>
            </a:xfrm>
            <a:custGeom>
              <a:avLst/>
              <a:gdLst>
                <a:gd name="T0" fmla="*/ 38 w 41"/>
                <a:gd name="T1" fmla="*/ 14 h 39"/>
                <a:gd name="T2" fmla="*/ 31 w 41"/>
                <a:gd name="T3" fmla="*/ 13 h 39"/>
                <a:gd name="T4" fmla="*/ 25 w 41"/>
                <a:gd name="T5" fmla="*/ 9 h 39"/>
                <a:gd name="T6" fmla="*/ 22 w 41"/>
                <a:gd name="T7" fmla="*/ 2 h 39"/>
                <a:gd name="T8" fmla="*/ 19 w 41"/>
                <a:gd name="T9" fmla="*/ 2 h 39"/>
                <a:gd name="T10" fmla="*/ 16 w 41"/>
                <a:gd name="T11" fmla="*/ 9 h 39"/>
                <a:gd name="T12" fmla="*/ 10 w 41"/>
                <a:gd name="T13" fmla="*/ 13 h 39"/>
                <a:gd name="T14" fmla="*/ 2 w 41"/>
                <a:gd name="T15" fmla="*/ 14 h 39"/>
                <a:gd name="T16" fmla="*/ 1 w 41"/>
                <a:gd name="T17" fmla="*/ 17 h 39"/>
                <a:gd name="T18" fmla="*/ 7 w 41"/>
                <a:gd name="T19" fmla="*/ 22 h 39"/>
                <a:gd name="T20" fmla="*/ 9 w 41"/>
                <a:gd name="T21" fmla="*/ 29 h 39"/>
                <a:gd name="T22" fmla="*/ 8 w 41"/>
                <a:gd name="T23" fmla="*/ 36 h 39"/>
                <a:gd name="T24" fmla="*/ 10 w 41"/>
                <a:gd name="T25" fmla="*/ 38 h 39"/>
                <a:gd name="T26" fmla="*/ 17 w 41"/>
                <a:gd name="T27" fmla="*/ 34 h 39"/>
                <a:gd name="T28" fmla="*/ 24 w 41"/>
                <a:gd name="T29" fmla="*/ 34 h 39"/>
                <a:gd name="T30" fmla="*/ 30 w 41"/>
                <a:gd name="T31" fmla="*/ 38 h 39"/>
                <a:gd name="T32" fmla="*/ 33 w 41"/>
                <a:gd name="T33" fmla="*/ 36 h 39"/>
                <a:gd name="T34" fmla="*/ 31 w 41"/>
                <a:gd name="T35" fmla="*/ 29 h 39"/>
                <a:gd name="T36" fmla="*/ 34 w 41"/>
                <a:gd name="T37" fmla="*/ 22 h 39"/>
                <a:gd name="T38" fmla="*/ 39 w 41"/>
                <a:gd name="T39" fmla="*/ 17 h 39"/>
                <a:gd name="T40" fmla="*/ 38 w 41"/>
                <a:gd name="T41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39">
                  <a:moveTo>
                    <a:pt x="38" y="14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9" y="13"/>
                    <a:pt x="26" y="11"/>
                    <a:pt x="25" y="9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0"/>
                    <a:pt x="20" y="0"/>
                    <a:pt x="19" y="2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11"/>
                    <a:pt x="12" y="13"/>
                    <a:pt x="1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9" y="24"/>
                    <a:pt x="10" y="27"/>
                    <a:pt x="9" y="29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7" y="38"/>
                    <a:pt x="8" y="39"/>
                    <a:pt x="10" y="38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3"/>
                    <a:pt x="22" y="33"/>
                    <a:pt x="24" y="34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2" y="39"/>
                    <a:pt x="34" y="38"/>
                    <a:pt x="33" y="36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7"/>
                    <a:pt x="32" y="24"/>
                    <a:pt x="34" y="22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6"/>
                    <a:pt x="41" y="14"/>
                    <a:pt x="3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62751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Emocionálna</a:t>
            </a:r>
            <a:r>
              <a:rPr lang="en-US" sz="4000" b="1" dirty="0"/>
              <a:t> </a:t>
            </a:r>
            <a:r>
              <a:rPr lang="en-US" sz="4000" b="1" dirty="0" err="1"/>
              <a:t>inteligencia</a:t>
            </a:r>
            <a:r>
              <a:rPr lang="en-US" sz="4000" b="1" dirty="0"/>
              <a:t> pre </a:t>
            </a:r>
            <a:r>
              <a:rPr lang="en-US" sz="4000" b="1" dirty="0" err="1"/>
              <a:t>podnikateľov</a:t>
            </a:r>
            <a:br>
              <a:rPr lang="en-US" sz="4000" b="1" dirty="0"/>
            </a:b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rozvíjať</a:t>
            </a:r>
            <a:r>
              <a:rPr lang="en-US" sz="2800" dirty="0"/>
              <a:t> </a:t>
            </a:r>
            <a:r>
              <a:rPr lang="en-US" sz="2800" dirty="0" err="1"/>
              <a:t>emocionálnu</a:t>
            </a:r>
            <a:r>
              <a:rPr lang="en-US" sz="2800" dirty="0"/>
              <a:t> </a:t>
            </a:r>
            <a:r>
              <a:rPr lang="en-US" sz="2800" dirty="0" err="1"/>
              <a:t>inteligenciu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" name="Transparent circles">
            <a:extLst>
              <a:ext uri="{FF2B5EF4-FFF2-40B4-BE49-F238E27FC236}">
                <a16:creationId xmlns:a16="http://schemas.microsoft.com/office/drawing/2014/main" id="{398F46F4-CE20-15DF-CCF1-E6361D7B10D3}"/>
              </a:ext>
            </a:extLst>
          </p:cNvPr>
          <p:cNvGrpSpPr/>
          <p:nvPr/>
        </p:nvGrpSpPr>
        <p:grpSpPr>
          <a:xfrm>
            <a:off x="2445762" y="3287416"/>
            <a:ext cx="6057504" cy="2930973"/>
            <a:chOff x="1464022" y="1724429"/>
            <a:chExt cx="6057504" cy="2930973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FE883BD6-16C0-5F96-A6EC-3B74E796B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515" y="2772907"/>
              <a:ext cx="590089" cy="58937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362823E1-3596-D364-4640-482D0F0D3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761" y="3352747"/>
              <a:ext cx="590089" cy="5901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A2794E88-D1E1-3C23-26AE-E940ECA44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555" y="1960336"/>
              <a:ext cx="401039" cy="39953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B4504EA-9759-04BF-7268-21FE35CDC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290" y="3915113"/>
              <a:ext cx="434261" cy="432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FB2DEF45-8987-38CE-37B7-20C2237DC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325" y="3973891"/>
              <a:ext cx="514152" cy="51470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5D61BA48-BBDD-C80A-468A-04654AE4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246" y="3884135"/>
              <a:ext cx="118651" cy="1167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956A7213-FA42-8D28-F424-FA20C9F11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027" y="3452829"/>
              <a:ext cx="117069" cy="1183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E1E1289E-0B90-CA6B-EE62-A60C5685B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81" y="3753869"/>
              <a:ext cx="118651" cy="1175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D99AE961-F1CF-D147-884B-E73253772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064" y="2583069"/>
              <a:ext cx="117069" cy="1167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EF16C2C8-DEF6-F51B-35A6-E6402EE74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329" y="3718126"/>
              <a:ext cx="71190" cy="714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C68332F2-3F23-2FBA-00EF-DE16CF213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251" y="4583915"/>
              <a:ext cx="71981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40A7830C-6D8D-4C38-2335-C9F00BC8B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023" y="2073127"/>
              <a:ext cx="71190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984FD4DB-108B-CB9C-94A6-9F860A879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890" y="2170032"/>
              <a:ext cx="71190" cy="71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0401A3D5-B9A9-FBCB-DD7B-18319FC87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022" y="4195501"/>
              <a:ext cx="71190" cy="71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5C36B58B-927C-F94E-8451-4C5D8C82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4" y="2831685"/>
              <a:ext cx="121815" cy="1199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FDAAEBB1-5F4A-53A2-FCAB-17BC42D59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407" y="3308266"/>
              <a:ext cx="117860" cy="11755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2EE9BCAB-B102-473A-0243-A215309D8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608" y="1724429"/>
              <a:ext cx="118651" cy="1167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CFCB2E5D-66BB-1EED-C246-C5BC6FF91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877" y="2205776"/>
              <a:ext cx="61698" cy="5957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DB7E4166-7B76-F5DA-FF89-8066970B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487" y="4054114"/>
              <a:ext cx="61200" cy="61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02F33A0E-45A4-5CCD-E517-08F83E9F6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619" y="3335272"/>
              <a:ext cx="60907" cy="627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0D33D465-5088-4E0F-C3B7-07D2B508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289" y="2891258"/>
              <a:ext cx="551329" cy="5512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" name="Shape A">
            <a:extLst>
              <a:ext uri="{FF2B5EF4-FFF2-40B4-BE49-F238E27FC236}">
                <a16:creationId xmlns:a16="http://schemas.microsoft.com/office/drawing/2014/main" id="{37CF7DAB-CEA7-998C-D649-25ADEEE9F7CB}"/>
              </a:ext>
            </a:extLst>
          </p:cNvPr>
          <p:cNvGrpSpPr/>
          <p:nvPr/>
        </p:nvGrpSpPr>
        <p:grpSpPr>
          <a:xfrm>
            <a:off x="2649840" y="3346193"/>
            <a:ext cx="1292500" cy="1173978"/>
            <a:chOff x="1668100" y="1783207"/>
            <a:chExt cx="1292500" cy="1173978"/>
          </a:xfrm>
        </p:grpSpPr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C7A4D21-B45F-F56B-F046-D2B1B591D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0" y="1783207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1 h 822"/>
                <a:gd name="T4" fmla="*/ 818 w 905"/>
                <a:gd name="T5" fmla="*/ 351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0 h 822"/>
                <a:gd name="T14" fmla="*/ 818 w 905"/>
                <a:gd name="T15" fmla="*/ 470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1"/>
                    <a:pt x="818" y="351"/>
                    <a:pt x="818" y="351"/>
                  </a:cubicBezTo>
                  <a:cubicBezTo>
                    <a:pt x="818" y="351"/>
                    <a:pt x="818" y="351"/>
                    <a:pt x="818" y="351"/>
                  </a:cubicBezTo>
                  <a:cubicBezTo>
                    <a:pt x="789" y="152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0"/>
                  </a:cubicBezTo>
                  <a:cubicBezTo>
                    <a:pt x="818" y="470"/>
                    <a:pt x="818" y="470"/>
                    <a:pt x="818" y="470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73">
              <a:extLst>
                <a:ext uri="{FF2B5EF4-FFF2-40B4-BE49-F238E27FC236}">
                  <a16:creationId xmlns:a16="http://schemas.microsoft.com/office/drawing/2014/main" id="{BA590CF1-3AC6-4152-CA16-EC8423C72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469" y="1995112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Shape B">
            <a:extLst>
              <a:ext uri="{FF2B5EF4-FFF2-40B4-BE49-F238E27FC236}">
                <a16:creationId xmlns:a16="http://schemas.microsoft.com/office/drawing/2014/main" id="{E248A29C-CDB6-871D-857E-A13D3D8693C2}"/>
              </a:ext>
            </a:extLst>
          </p:cNvPr>
          <p:cNvGrpSpPr/>
          <p:nvPr/>
        </p:nvGrpSpPr>
        <p:grpSpPr>
          <a:xfrm>
            <a:off x="4238175" y="3933182"/>
            <a:ext cx="1292500" cy="1173978"/>
            <a:chOff x="3256435" y="2370196"/>
            <a:chExt cx="1292500" cy="1173978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6CCC9C49-DF57-0603-6625-3F5E68E04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435" y="2370196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73">
              <a:extLst>
                <a:ext uri="{FF2B5EF4-FFF2-40B4-BE49-F238E27FC236}">
                  <a16:creationId xmlns:a16="http://schemas.microsoft.com/office/drawing/2014/main" id="{9BD5DBAE-15F6-4BFA-244A-ADB4718FC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984" y="257232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7" name="Shape E">
            <a:extLst>
              <a:ext uri="{FF2B5EF4-FFF2-40B4-BE49-F238E27FC236}">
                <a16:creationId xmlns:a16="http://schemas.microsoft.com/office/drawing/2014/main" id="{C1DCC281-E587-F268-61B0-4B72C4818567}"/>
              </a:ext>
            </a:extLst>
          </p:cNvPr>
          <p:cNvGrpSpPr/>
          <p:nvPr/>
        </p:nvGrpSpPr>
        <p:grpSpPr>
          <a:xfrm>
            <a:off x="6432419" y="3586072"/>
            <a:ext cx="1292500" cy="1173978"/>
            <a:chOff x="5450679" y="2023086"/>
            <a:chExt cx="1292500" cy="1173978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70DAB16C-BD0A-43F9-9254-72A8D84A4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0679" y="2023086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73">
              <a:extLst>
                <a:ext uri="{FF2B5EF4-FFF2-40B4-BE49-F238E27FC236}">
                  <a16:creationId xmlns:a16="http://schemas.microsoft.com/office/drawing/2014/main" id="{E7171C40-EB53-C114-E4AB-504CFD82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135" y="2219319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Text">
            <a:extLst>
              <a:ext uri="{FF2B5EF4-FFF2-40B4-BE49-F238E27FC236}">
                <a16:creationId xmlns:a16="http://schemas.microsoft.com/office/drawing/2014/main" id="{723C113D-3DCE-7BA6-6A89-678BBF37F4E8}"/>
              </a:ext>
            </a:extLst>
          </p:cNvPr>
          <p:cNvGrpSpPr/>
          <p:nvPr/>
        </p:nvGrpSpPr>
        <p:grpSpPr>
          <a:xfrm>
            <a:off x="8110137" y="3314521"/>
            <a:ext cx="3297695" cy="1699746"/>
            <a:chOff x="5939837" y="1819293"/>
            <a:chExt cx="1447780" cy="1699746"/>
          </a:xfrm>
        </p:grpSpPr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6F5BD1C4-8D44-902E-9FF2-C825FE09A264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Vcíťte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do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situácie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iných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ľudí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snažte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pochopiť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ich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perspektívu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To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dá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dosiahnuť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aktívnym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počúvaním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kladením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otázok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prítomnosťou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rozhovore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71">
              <a:extLst>
                <a:ext uri="{FF2B5EF4-FFF2-40B4-BE49-F238E27FC236}">
                  <a16:creationId xmlns:a16="http://schemas.microsoft.com/office/drawing/2014/main" id="{C500FCAE-06EE-7596-AF61-34D5059A3D53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Empatia</a:t>
              </a:r>
              <a:endParaRPr lang="ru-RU" sz="105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3EA766E6-32FE-A3E5-2B18-98B9825015C4}"/>
              </a:ext>
            </a:extLst>
          </p:cNvPr>
          <p:cNvGrpSpPr/>
          <p:nvPr/>
        </p:nvGrpSpPr>
        <p:grpSpPr>
          <a:xfrm>
            <a:off x="50027" y="3388626"/>
            <a:ext cx="2527041" cy="1699746"/>
            <a:chOff x="5939837" y="1819293"/>
            <a:chExt cx="1612105" cy="1699746"/>
          </a:xfrm>
        </p:grpSpPr>
        <p:sp>
          <p:nvSpPr>
            <p:cNvPr id="47" name="TextBox 89">
              <a:extLst>
                <a:ext uri="{FF2B5EF4-FFF2-40B4-BE49-F238E27FC236}">
                  <a16:creationId xmlns:a16="http://schemas.microsoft.com/office/drawing/2014/main" id="{EE874EA5-835D-6E91-0080-B18CCBB7008D}"/>
                </a:ext>
              </a:extLst>
            </p:cNvPr>
            <p:cNvSpPr txBox="1"/>
            <p:nvPr/>
          </p:nvSpPr>
          <p:spPr>
            <a:xfrm>
              <a:off x="5946187" y="2134044"/>
              <a:ext cx="160575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Pochopte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svoje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vlastné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emócie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spúšťače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správanie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Veďte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denník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praktizujte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techniky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všímavosti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aby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zvýšili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sebauvedomenie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91">
              <a:extLst>
                <a:ext uri="{FF2B5EF4-FFF2-40B4-BE49-F238E27FC236}">
                  <a16:creationId xmlns:a16="http://schemas.microsoft.com/office/drawing/2014/main" id="{0BEDEDA5-28DA-1CB1-9822-3CDA46D420E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Sebauvedomenie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9" name="Text">
            <a:extLst>
              <a:ext uri="{FF2B5EF4-FFF2-40B4-BE49-F238E27FC236}">
                <a16:creationId xmlns:a16="http://schemas.microsoft.com/office/drawing/2014/main" id="{2C3923A6-44B4-694C-9820-0D12D17AD341}"/>
              </a:ext>
            </a:extLst>
          </p:cNvPr>
          <p:cNvGrpSpPr/>
          <p:nvPr/>
        </p:nvGrpSpPr>
        <p:grpSpPr>
          <a:xfrm>
            <a:off x="3406003" y="1928482"/>
            <a:ext cx="3399441" cy="1806967"/>
            <a:chOff x="5939837" y="1819293"/>
            <a:chExt cx="1447780" cy="1347824"/>
          </a:xfrm>
        </p:grpSpPr>
        <p:sp>
          <p:nvSpPr>
            <p:cNvPr id="50" name="TextBox 101">
              <a:extLst>
                <a:ext uri="{FF2B5EF4-FFF2-40B4-BE49-F238E27FC236}">
                  <a16:creationId xmlns:a16="http://schemas.microsoft.com/office/drawing/2014/main" id="{CEAFB4D1-6179-9555-5238-5A06AEA53BDB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03307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Naučte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zvládať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kontrolovať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svoje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emócie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namiesto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toho, aby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nimi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nechali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ovládať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Rozvíjajte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techniky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ako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je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hlboké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dýchanie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meditácia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alebo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cvičenie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ktoré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pomáhajú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regulovať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emócie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1" name="TextBox 103">
              <a:extLst>
                <a:ext uri="{FF2B5EF4-FFF2-40B4-BE49-F238E27FC236}">
                  <a16:creationId xmlns:a16="http://schemas.microsoft.com/office/drawing/2014/main" id="{DD2E08A5-F384-B175-2804-A4E719240AD0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252529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Samoregulácia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52" name="Big letter">
            <a:extLst>
              <a:ext uri="{FF2B5EF4-FFF2-40B4-BE49-F238E27FC236}">
                <a16:creationId xmlns:a16="http://schemas.microsoft.com/office/drawing/2014/main" id="{839AE355-1D48-F8BB-079C-A62DAF3A920C}"/>
              </a:ext>
            </a:extLst>
          </p:cNvPr>
          <p:cNvSpPr txBox="1"/>
          <p:nvPr/>
        </p:nvSpPr>
        <p:spPr>
          <a:xfrm>
            <a:off x="3646819" y="379030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1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200" b="1" dirty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3" name="Big letter">
            <a:extLst>
              <a:ext uri="{FF2B5EF4-FFF2-40B4-BE49-F238E27FC236}">
                <a16:creationId xmlns:a16="http://schemas.microsoft.com/office/drawing/2014/main" id="{D816811C-2160-D505-4357-66D726E27399}"/>
              </a:ext>
            </a:extLst>
          </p:cNvPr>
          <p:cNvSpPr txBox="1"/>
          <p:nvPr/>
        </p:nvSpPr>
        <p:spPr>
          <a:xfrm>
            <a:off x="5233381" y="4376112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3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200" b="1" dirty="0">
              <a:solidFill>
                <a:schemeClr val="accent3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4" name="Big letter">
            <a:extLst>
              <a:ext uri="{FF2B5EF4-FFF2-40B4-BE49-F238E27FC236}">
                <a16:creationId xmlns:a16="http://schemas.microsoft.com/office/drawing/2014/main" id="{1BD6EF48-AD61-540A-64A9-CF60BA822FCF}"/>
              </a:ext>
            </a:extLst>
          </p:cNvPr>
          <p:cNvSpPr txBox="1"/>
          <p:nvPr/>
        </p:nvSpPr>
        <p:spPr>
          <a:xfrm>
            <a:off x="7413113" y="4035066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5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200" b="1" dirty="0">
              <a:solidFill>
                <a:schemeClr val="accent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56" name="Group 281">
            <a:extLst>
              <a:ext uri="{FF2B5EF4-FFF2-40B4-BE49-F238E27FC236}">
                <a16:creationId xmlns:a16="http://schemas.microsoft.com/office/drawing/2014/main" id="{10566812-7B92-EA6F-4280-F778E43C69D4}"/>
              </a:ext>
            </a:extLst>
          </p:cNvPr>
          <p:cNvGrpSpPr/>
          <p:nvPr/>
        </p:nvGrpSpPr>
        <p:grpSpPr>
          <a:xfrm>
            <a:off x="4475326" y="4258636"/>
            <a:ext cx="462818" cy="527354"/>
            <a:chOff x="8196263" y="4981575"/>
            <a:chExt cx="796925" cy="908050"/>
          </a:xfrm>
          <a:solidFill>
            <a:schemeClr val="tx1"/>
          </a:solidFill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E50616C3-FA3A-2770-2945-7303CDBF3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E84D44AD-29EB-86D9-C863-C70CBD429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CA3895B8-31DC-711E-3E60-8B86AE7A0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D50F7686-F2B1-1B26-7B84-EE6165FCEE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id="{C20FD73D-8ABD-97B9-42B0-040B92901E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id="{6A1DBC07-16F1-0388-8600-88D24E699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id="{F489B3F6-A9F7-C437-380D-9F72751E58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64" name="Immagine 6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051C21A-8F82-3CE2-448E-B3C6566C3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87" y="3924196"/>
            <a:ext cx="485775" cy="542925"/>
          </a:xfrm>
          <a:prstGeom prst="rect">
            <a:avLst/>
          </a:prstGeom>
        </p:spPr>
      </p:pic>
      <p:pic>
        <p:nvPicPr>
          <p:cNvPr id="65" name="Immagine 6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B585238-20FC-D8BA-83AE-0E3D188DE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699" y="3656957"/>
            <a:ext cx="5048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763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1007</TotalTime>
  <Words>2770</Words>
  <Application>Microsoft Office PowerPoint</Application>
  <PresentationFormat>Widescreen</PresentationFormat>
  <Paragraphs>227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Montserrat</vt:lpstr>
      <vt:lpstr>Roboto Condensed</vt:lpstr>
      <vt:lpstr>Segoe UI</vt:lpstr>
      <vt:lpstr>Symbol</vt:lpstr>
      <vt:lpstr>system-ui</vt:lpstr>
      <vt:lpstr>Retrospektíva</vt:lpstr>
      <vt:lpstr>Emocionálna inteligencia a well-being v biznis kontexte</vt:lpstr>
      <vt:lpstr>Ciele</vt:lpstr>
      <vt:lpstr>Obsah</vt:lpstr>
      <vt:lpstr>Úvod do emocionálnej inteligencie a pohody Prehľad konceptu emocionálnej inteligencie</vt:lpstr>
      <vt:lpstr>Úvod do emocionálnej inteligencie a pohody Prehľad konceptu emocionálnej inteligencie</vt:lpstr>
      <vt:lpstr>Úvod do emocionálnej inteligencie a pohody Prehľad konceptu pohody</vt:lpstr>
      <vt:lpstr>Úvod do emocionálnej inteligencie a pohody Prehľad konceptu pohody</vt:lpstr>
      <vt:lpstr>Úvod do emocionálnej inteligencie a pohody Ako súvisí emocionálna inteligencia a pohoda?</vt:lpstr>
      <vt:lpstr>Emocionálna inteligencia pre podnikateľov Ako rozvíjať emocionálnu inteligenciu?</vt:lpstr>
      <vt:lpstr>Emocionálna inteligencia pre podnikateľov Ako rozvíjať emocionálnu inteligenciu?</vt:lpstr>
      <vt:lpstr>Emocionálna inteligencia pre podnikateľov Odporúčania pre podnikateľov</vt:lpstr>
      <vt:lpstr>Emotional intelligence for entrepreneurs Recommendations for entrepreneurs</vt:lpstr>
      <vt:lpstr>Pohoda (well-being) v podniku Ako zlepšiť pohodu v biznis kontexte?</vt:lpstr>
      <vt:lpstr>Pohoda (well-being) v podniku Ako zlepšiť pohodu v biznis kontexte?</vt:lpstr>
      <vt:lpstr>Pohoda (well-being) v podniku Odporúčania pre podnikateľov</vt:lpstr>
      <vt:lpstr>Pohoda (well-being) v podniku Odporúčania pre podnikateľov</vt:lpstr>
      <vt:lpstr>Zhrnutie</vt:lpstr>
      <vt:lpstr>Kvízové otázky</vt:lpstr>
      <vt:lpstr>Kvízové otázky</vt:lpstr>
      <vt:lpstr>Ďakujeme!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Mikuš Juraj</cp:lastModifiedBy>
  <cp:revision>53</cp:revision>
  <dcterms:created xsi:type="dcterms:W3CDTF">2021-11-14T20:46:17Z</dcterms:created>
  <dcterms:modified xsi:type="dcterms:W3CDTF">2023-04-20T07:46:02Z</dcterms:modified>
</cp:coreProperties>
</file>