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1" r:id="rId3"/>
    <p:sldId id="260" r:id="rId4"/>
    <p:sldId id="272" r:id="rId5"/>
    <p:sldId id="257" r:id="rId6"/>
    <p:sldId id="271" r:id="rId7"/>
    <p:sldId id="262" r:id="rId8"/>
    <p:sldId id="276" r:id="rId9"/>
    <p:sldId id="277" r:id="rId10"/>
    <p:sldId id="263" r:id="rId11"/>
    <p:sldId id="278" r:id="rId12"/>
    <p:sldId id="279" r:id="rId13"/>
    <p:sldId id="283" r:id="rId14"/>
    <p:sldId id="280" r:id="rId15"/>
    <p:sldId id="285" r:id="rId16"/>
    <p:sldId id="286" r:id="rId17"/>
    <p:sldId id="281" r:id="rId18"/>
    <p:sldId id="287" r:id="rId19"/>
    <p:sldId id="266" r:id="rId20"/>
    <p:sldId id="268" r:id="rId21"/>
    <p:sldId id="269" r:id="rId22"/>
    <p:sldId id="288" r:id="rId23"/>
    <p:sldId id="289" r:id="rId24"/>
    <p:sldId id="26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0923D7-C7B6-A1B8-47A2-B0856CDAFC89}" name="Hana Palušková" initials="HP" userId="bd7e3989570f8b8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537"/>
    <a:srgbClr val="39A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55A3A9-4726-40ED-955C-2A38A25F92BD}" v="119" dt="2023-04-19T09:47:14.945"/>
    <p1510:client id="{BD885DBD-4653-43D5-9441-747033C4ABFC}" v="420" dt="2023-02-13T11:54:01.5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0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uš Juraj" userId="f39e0d08-26d5-47b1-973c-29aeeb7a909d" providerId="ADAL" clId="{BD885DBD-4653-43D5-9441-747033C4ABFC}"/>
    <pc:docChg chg="undo redo custSel addSld modSld sldOrd">
      <pc:chgData name="Mikuš Juraj" userId="f39e0d08-26d5-47b1-973c-29aeeb7a909d" providerId="ADAL" clId="{BD885DBD-4653-43D5-9441-747033C4ABFC}" dt="2023-02-13T11:55:41.962" v="2329" actId="20577"/>
      <pc:docMkLst>
        <pc:docMk/>
      </pc:docMkLst>
      <pc:sldChg chg="addSp delSp modSp mod">
        <pc:chgData name="Mikuš Juraj" userId="f39e0d08-26d5-47b1-973c-29aeeb7a909d" providerId="ADAL" clId="{BD885DBD-4653-43D5-9441-747033C4ABFC}" dt="2023-02-13T10:25:08.799" v="108" actId="20577"/>
        <pc:sldMkLst>
          <pc:docMk/>
          <pc:sldMk cId="482790115" sldId="256"/>
        </pc:sldMkLst>
        <pc:spChg chg="mod">
          <ac:chgData name="Mikuš Juraj" userId="f39e0d08-26d5-47b1-973c-29aeeb7a909d" providerId="ADAL" clId="{BD885DBD-4653-43D5-9441-747033C4ABFC}" dt="2023-02-13T10:22:53.006" v="37" actId="20577"/>
          <ac:spMkLst>
            <pc:docMk/>
            <pc:sldMk cId="482790115" sldId="256"/>
            <ac:spMk id="2" creationId="{1CAA0732-8212-434E-AAE7-A9DC0EC61975}"/>
          </ac:spMkLst>
        </pc:spChg>
        <pc:spChg chg="mod">
          <ac:chgData name="Mikuš Juraj" userId="f39e0d08-26d5-47b1-973c-29aeeb7a909d" providerId="ADAL" clId="{BD885DBD-4653-43D5-9441-747033C4ABFC}" dt="2023-02-13T10:25:08.799" v="108" actId="20577"/>
          <ac:spMkLst>
            <pc:docMk/>
            <pc:sldMk cId="482790115" sldId="256"/>
            <ac:spMk id="3" creationId="{BBF345A6-199C-4D56-A1AA-38821652C661}"/>
          </ac:spMkLst>
        </pc:spChg>
        <pc:spChg chg="add del">
          <ac:chgData name="Mikuš Juraj" userId="f39e0d08-26d5-47b1-973c-29aeeb7a909d" providerId="ADAL" clId="{BD885DBD-4653-43D5-9441-747033C4ABFC}" dt="2023-02-13T10:22:25.345" v="3" actId="22"/>
          <ac:spMkLst>
            <pc:docMk/>
            <pc:sldMk cId="482790115" sldId="256"/>
            <ac:spMk id="6" creationId="{F03AF66D-168E-6666-972F-D903B48DBAC7}"/>
          </ac:spMkLst>
        </pc:spChg>
        <pc:spChg chg="mod">
          <ac:chgData name="Mikuš Juraj" userId="f39e0d08-26d5-47b1-973c-29aeeb7a909d" providerId="ADAL" clId="{BD885DBD-4653-43D5-9441-747033C4ABFC}" dt="2023-02-13T10:23:48.334" v="78" actId="20577"/>
          <ac:spMkLst>
            <pc:docMk/>
            <pc:sldMk cId="482790115" sldId="256"/>
            <ac:spMk id="7" creationId="{E33EF2F1-C015-5730-2F7E-444A13EF48CE}"/>
          </ac:spMkLst>
        </pc:spChg>
      </pc:sldChg>
      <pc:sldChg chg="modSp mod">
        <pc:chgData name="Mikuš Juraj" userId="f39e0d08-26d5-47b1-973c-29aeeb7a909d" providerId="ADAL" clId="{BD885DBD-4653-43D5-9441-747033C4ABFC}" dt="2023-02-13T10:37:24.313" v="583"/>
        <pc:sldMkLst>
          <pc:docMk/>
          <pc:sldMk cId="2933670177" sldId="257"/>
        </pc:sldMkLst>
        <pc:spChg chg="mod">
          <ac:chgData name="Mikuš Juraj" userId="f39e0d08-26d5-47b1-973c-29aeeb7a909d" providerId="ADAL" clId="{BD885DBD-4653-43D5-9441-747033C4ABFC}" dt="2023-02-13T10:34:26.827" v="534" actId="20577"/>
          <ac:spMkLst>
            <pc:docMk/>
            <pc:sldMk cId="2933670177" sldId="257"/>
            <ac:spMk id="2" creationId="{54B5FBB1-4A66-4004-9038-660A4B7D73DC}"/>
          </ac:spMkLst>
        </pc:spChg>
        <pc:spChg chg="mod">
          <ac:chgData name="Mikuš Juraj" userId="f39e0d08-26d5-47b1-973c-29aeeb7a909d" providerId="ADAL" clId="{BD885DBD-4653-43D5-9441-747033C4ABFC}" dt="2023-02-13T10:37:24.313" v="583"/>
          <ac:spMkLst>
            <pc:docMk/>
            <pc:sldMk cId="2933670177" sldId="257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BD885DBD-4653-43D5-9441-747033C4ABFC}" dt="2023-02-13T10:30:17.492" v="412" actId="20577"/>
        <pc:sldMkLst>
          <pc:docMk/>
          <pc:sldMk cId="2572048921" sldId="260"/>
        </pc:sldMkLst>
        <pc:spChg chg="mod">
          <ac:chgData name="Mikuš Juraj" userId="f39e0d08-26d5-47b1-973c-29aeeb7a909d" providerId="ADAL" clId="{BD885DBD-4653-43D5-9441-747033C4ABFC}" dt="2023-02-13T10:27:29.358" v="128" actId="20577"/>
          <ac:spMkLst>
            <pc:docMk/>
            <pc:sldMk cId="2572048921" sldId="260"/>
            <ac:spMk id="2" creationId="{CE576639-151D-737A-A14E-3DC5C8CAC19A}"/>
          </ac:spMkLst>
        </pc:spChg>
        <pc:graphicFrameChg chg="mod">
          <ac:chgData name="Mikuš Juraj" userId="f39e0d08-26d5-47b1-973c-29aeeb7a909d" providerId="ADAL" clId="{BD885DBD-4653-43D5-9441-747033C4ABFC}" dt="2023-02-13T10:30:17.492" v="412" actId="20577"/>
          <ac:graphicFrameMkLst>
            <pc:docMk/>
            <pc:sldMk cId="2572048921" sldId="260"/>
            <ac:graphicFrameMk id="12" creationId="{E64195D9-8ADD-6866-22F8-8B4E5BE116EE}"/>
          </ac:graphicFrameMkLst>
        </pc:graphicFrameChg>
      </pc:sldChg>
      <pc:sldChg chg="modSp mod">
        <pc:chgData name="Mikuš Juraj" userId="f39e0d08-26d5-47b1-973c-29aeeb7a909d" providerId="ADAL" clId="{BD885DBD-4653-43D5-9441-747033C4ABFC}" dt="2023-02-13T10:26:55.016" v="123" actId="20577"/>
        <pc:sldMkLst>
          <pc:docMk/>
          <pc:sldMk cId="2711387811" sldId="261"/>
        </pc:sldMkLst>
        <pc:spChg chg="mod">
          <ac:chgData name="Mikuš Juraj" userId="f39e0d08-26d5-47b1-973c-29aeeb7a909d" providerId="ADAL" clId="{BD885DBD-4653-43D5-9441-747033C4ABFC}" dt="2023-02-13T10:25:36.406" v="113" actId="20577"/>
          <ac:spMkLst>
            <pc:docMk/>
            <pc:sldMk cId="2711387811" sldId="261"/>
            <ac:spMk id="2" creationId="{CE576639-151D-737A-A14E-3DC5C8CAC19A}"/>
          </ac:spMkLst>
        </pc:spChg>
        <pc:spChg chg="mod">
          <ac:chgData name="Mikuš Juraj" userId="f39e0d08-26d5-47b1-973c-29aeeb7a909d" providerId="ADAL" clId="{BD885DBD-4653-43D5-9441-747033C4ABFC}" dt="2023-02-13T10:26:55.016" v="123" actId="20577"/>
          <ac:spMkLst>
            <pc:docMk/>
            <pc:sldMk cId="2711387811" sldId="261"/>
            <ac:spMk id="4" creationId="{E8F06718-6545-27B3-6457-611C8A6A55B3}"/>
          </ac:spMkLst>
        </pc:spChg>
      </pc:sldChg>
      <pc:sldChg chg="modSp mod">
        <pc:chgData name="Mikuš Juraj" userId="f39e0d08-26d5-47b1-973c-29aeeb7a909d" providerId="ADAL" clId="{BD885DBD-4653-43D5-9441-747033C4ABFC}" dt="2023-02-13T10:43:35.619" v="858" actId="20577"/>
        <pc:sldMkLst>
          <pc:docMk/>
          <pc:sldMk cId="3784879849" sldId="262"/>
        </pc:sldMkLst>
        <pc:spChg chg="mod">
          <ac:chgData name="Mikuš Juraj" userId="f39e0d08-26d5-47b1-973c-29aeeb7a909d" providerId="ADAL" clId="{BD885DBD-4653-43D5-9441-747033C4ABFC}" dt="2023-02-13T10:42:52.480" v="845" actId="20577"/>
          <ac:spMkLst>
            <pc:docMk/>
            <pc:sldMk cId="3784879849" sldId="262"/>
            <ac:spMk id="3" creationId="{566AB737-56AB-D2A7-15D4-1DBE10FEE20A}"/>
          </ac:spMkLst>
        </pc:spChg>
        <pc:spChg chg="mod">
          <ac:chgData name="Mikuš Juraj" userId="f39e0d08-26d5-47b1-973c-29aeeb7a909d" providerId="ADAL" clId="{BD885DBD-4653-43D5-9441-747033C4ABFC}" dt="2023-02-13T10:43:35.619" v="858" actId="20577"/>
          <ac:spMkLst>
            <pc:docMk/>
            <pc:sldMk cId="3784879849" sldId="262"/>
            <ac:spMk id="4" creationId="{004170AC-8D3F-2A0E-4BA1-4A373DEF9E09}"/>
          </ac:spMkLst>
        </pc:spChg>
        <pc:spChg chg="mod">
          <ac:chgData name="Mikuš Juraj" userId="f39e0d08-26d5-47b1-973c-29aeeb7a909d" providerId="ADAL" clId="{BD885DBD-4653-43D5-9441-747033C4ABFC}" dt="2023-02-13T10:42:06.069" v="808" actId="20577"/>
          <ac:spMkLst>
            <pc:docMk/>
            <pc:sldMk cId="3784879849" sldId="262"/>
            <ac:spMk id="5" creationId="{7613FCDC-241D-3CEB-51F6-27DB8B1E598F}"/>
          </ac:spMkLst>
        </pc:spChg>
      </pc:sldChg>
      <pc:sldChg chg="modSp mod">
        <pc:chgData name="Mikuš Juraj" userId="f39e0d08-26d5-47b1-973c-29aeeb7a909d" providerId="ADAL" clId="{BD885DBD-4653-43D5-9441-747033C4ABFC}" dt="2023-02-13T11:12:14.736" v="1272" actId="14100"/>
        <pc:sldMkLst>
          <pc:docMk/>
          <pc:sldMk cId="3092616494" sldId="263"/>
        </pc:sldMkLst>
        <pc:spChg chg="mod">
          <ac:chgData name="Mikuš Juraj" userId="f39e0d08-26d5-47b1-973c-29aeeb7a909d" providerId="ADAL" clId="{BD885DBD-4653-43D5-9441-747033C4ABFC}" dt="2023-02-13T10:55:35.515" v="1225" actId="1076"/>
          <ac:spMkLst>
            <pc:docMk/>
            <pc:sldMk cId="3092616494" sldId="263"/>
            <ac:spMk id="3" creationId="{459CF137-441B-2994-B17D-2D0F3CC39010}"/>
          </ac:spMkLst>
        </pc:spChg>
        <pc:spChg chg="mod">
          <ac:chgData name="Mikuš Juraj" userId="f39e0d08-26d5-47b1-973c-29aeeb7a909d" providerId="ADAL" clId="{BD885DBD-4653-43D5-9441-747033C4ABFC}" dt="2023-02-13T10:55:52.099" v="1228" actId="14100"/>
          <ac:spMkLst>
            <pc:docMk/>
            <pc:sldMk cId="3092616494" sldId="263"/>
            <ac:spMk id="4" creationId="{6183E878-EDA9-0F93-835C-F2DC5BE5CEE7}"/>
          </ac:spMkLst>
        </pc:spChg>
        <pc:spChg chg="mod">
          <ac:chgData name="Mikuš Juraj" userId="f39e0d08-26d5-47b1-973c-29aeeb7a909d" providerId="ADAL" clId="{BD885DBD-4653-43D5-9441-747033C4ABFC}" dt="2023-02-13T10:56:03.358" v="1229" actId="1076"/>
          <ac:spMkLst>
            <pc:docMk/>
            <pc:sldMk cId="3092616494" sldId="263"/>
            <ac:spMk id="5" creationId="{A7C389B1-D4D9-70CE-E00E-273D906A897C}"/>
          </ac:spMkLst>
        </pc:spChg>
        <pc:spChg chg="mod">
          <ac:chgData name="Mikuš Juraj" userId="f39e0d08-26d5-47b1-973c-29aeeb7a909d" providerId="ADAL" clId="{BD885DBD-4653-43D5-9441-747033C4ABFC}" dt="2023-02-13T11:12:14.736" v="1272" actId="14100"/>
          <ac:spMkLst>
            <pc:docMk/>
            <pc:sldMk cId="3092616494" sldId="263"/>
            <ac:spMk id="6" creationId="{16D3B5C7-9159-1B84-A536-62951977B062}"/>
          </ac:spMkLst>
        </pc:spChg>
        <pc:spChg chg="mod">
          <ac:chgData name="Mikuš Juraj" userId="f39e0d08-26d5-47b1-973c-29aeeb7a909d" providerId="ADAL" clId="{BD885DBD-4653-43D5-9441-747033C4ABFC}" dt="2023-02-13T10:51:45.882" v="1135"/>
          <ac:spMkLst>
            <pc:docMk/>
            <pc:sldMk cId="3092616494" sldId="263"/>
            <ac:spMk id="13" creationId="{4C9DC412-FDD6-EDE0-F285-22FB88FEF9FB}"/>
          </ac:spMkLst>
        </pc:spChg>
        <pc:spChg chg="mod">
          <ac:chgData name="Mikuš Juraj" userId="f39e0d08-26d5-47b1-973c-29aeeb7a909d" providerId="ADAL" clId="{BD885DBD-4653-43D5-9441-747033C4ABFC}" dt="2023-02-13T10:55:31.233" v="1224" actId="1076"/>
          <ac:spMkLst>
            <pc:docMk/>
            <pc:sldMk cId="3092616494" sldId="263"/>
            <ac:spMk id="14" creationId="{0CC03C43-687F-359F-0C9F-D07749AB97A0}"/>
          </ac:spMkLst>
        </pc:spChg>
      </pc:sldChg>
      <pc:sldChg chg="modSp mod">
        <pc:chgData name="Mikuš Juraj" userId="f39e0d08-26d5-47b1-973c-29aeeb7a909d" providerId="ADAL" clId="{BD885DBD-4653-43D5-9441-747033C4ABFC}" dt="2023-02-13T11:55:41.962" v="2329" actId="20577"/>
        <pc:sldMkLst>
          <pc:docMk/>
          <pc:sldMk cId="2931661081" sldId="264"/>
        </pc:sldMkLst>
        <pc:spChg chg="mod">
          <ac:chgData name="Mikuš Juraj" userId="f39e0d08-26d5-47b1-973c-29aeeb7a909d" providerId="ADAL" clId="{BD885DBD-4653-43D5-9441-747033C4ABFC}" dt="2023-02-13T11:55:18.674" v="2287" actId="20577"/>
          <ac:spMkLst>
            <pc:docMk/>
            <pc:sldMk cId="2931661081" sldId="264"/>
            <ac:spMk id="2" creationId="{BBB1C45A-AD94-A4D7-F83E-5D1645D78F4A}"/>
          </ac:spMkLst>
        </pc:spChg>
        <pc:spChg chg="mod">
          <ac:chgData name="Mikuš Juraj" userId="f39e0d08-26d5-47b1-973c-29aeeb7a909d" providerId="ADAL" clId="{BD885DBD-4653-43D5-9441-747033C4ABFC}" dt="2023-02-13T11:55:41.962" v="2329" actId="20577"/>
          <ac:spMkLst>
            <pc:docMk/>
            <pc:sldMk cId="2931661081" sldId="264"/>
            <ac:spMk id="4" creationId="{3EFD00B6-BA07-5B12-58B3-D70694196E80}"/>
          </ac:spMkLst>
        </pc:spChg>
      </pc:sldChg>
      <pc:sldChg chg="modSp mod">
        <pc:chgData name="Mikuš Juraj" userId="f39e0d08-26d5-47b1-973c-29aeeb7a909d" providerId="ADAL" clId="{BD885DBD-4653-43D5-9441-747033C4ABFC}" dt="2023-02-13T11:47:21.811" v="2109" actId="20577"/>
        <pc:sldMkLst>
          <pc:docMk/>
          <pc:sldMk cId="3168389660" sldId="266"/>
        </pc:sldMkLst>
        <pc:spChg chg="mod">
          <ac:chgData name="Mikuš Juraj" userId="f39e0d08-26d5-47b1-973c-29aeeb7a909d" providerId="ADAL" clId="{BD885DBD-4653-43D5-9441-747033C4ABFC}" dt="2023-02-13T11:44:51.397" v="2002" actId="20577"/>
          <ac:spMkLst>
            <pc:docMk/>
            <pc:sldMk cId="3168389660" sldId="266"/>
            <ac:spMk id="2" creationId="{21A1DEB0-AA15-CF3C-A922-E1F3377D8D4C}"/>
          </ac:spMkLst>
        </pc:spChg>
        <pc:graphicFrameChg chg="mod">
          <ac:chgData name="Mikuš Juraj" userId="f39e0d08-26d5-47b1-973c-29aeeb7a909d" providerId="ADAL" clId="{BD885DBD-4653-43D5-9441-747033C4ABFC}" dt="2023-02-13T11:47:21.811" v="2109" actId="20577"/>
          <ac:graphicFrameMkLst>
            <pc:docMk/>
            <pc:sldMk cId="3168389660" sldId="266"/>
            <ac:graphicFrameMk id="8" creationId="{3E3B9907-02EC-C90E-5787-01C9B25BF68D}"/>
          </ac:graphicFrameMkLst>
        </pc:graphicFrameChg>
      </pc:sldChg>
      <pc:sldChg chg="modSp mod">
        <pc:chgData name="Mikuš Juraj" userId="f39e0d08-26d5-47b1-973c-29aeeb7a909d" providerId="ADAL" clId="{BD885DBD-4653-43D5-9441-747033C4ABFC}" dt="2023-02-13T11:50:48.767" v="2207" actId="113"/>
        <pc:sldMkLst>
          <pc:docMk/>
          <pc:sldMk cId="1074413635" sldId="268"/>
        </pc:sldMkLst>
        <pc:spChg chg="mod">
          <ac:chgData name="Mikuš Juraj" userId="f39e0d08-26d5-47b1-973c-29aeeb7a909d" providerId="ADAL" clId="{BD885DBD-4653-43D5-9441-747033C4ABFC}" dt="2023-02-13T11:47:43.042" v="2128" actId="20577"/>
          <ac:spMkLst>
            <pc:docMk/>
            <pc:sldMk cId="1074413635" sldId="268"/>
            <ac:spMk id="2" creationId="{D184F2A5-F36C-410C-663C-F63D8AC96BA9}"/>
          </ac:spMkLst>
        </pc:spChg>
        <pc:graphicFrameChg chg="mod modGraphic">
          <ac:chgData name="Mikuš Juraj" userId="f39e0d08-26d5-47b1-973c-29aeeb7a909d" providerId="ADAL" clId="{BD885DBD-4653-43D5-9441-747033C4ABFC}" dt="2023-02-13T11:50:48.767" v="2207" actId="113"/>
          <ac:graphicFrameMkLst>
            <pc:docMk/>
            <pc:sldMk cId="1074413635" sldId="268"/>
            <ac:graphicFrameMk id="10" creationId="{413030EE-FF19-6F2B-0F71-F76CDAB4B2F7}"/>
          </ac:graphicFrameMkLst>
        </pc:graphicFrameChg>
      </pc:sldChg>
      <pc:sldChg chg="modSp mod">
        <pc:chgData name="Mikuš Juraj" userId="f39e0d08-26d5-47b1-973c-29aeeb7a909d" providerId="ADAL" clId="{BD885DBD-4653-43D5-9441-747033C4ABFC}" dt="2023-02-13T11:54:08.287" v="2263" actId="113"/>
        <pc:sldMkLst>
          <pc:docMk/>
          <pc:sldMk cId="4062804245" sldId="269"/>
        </pc:sldMkLst>
        <pc:spChg chg="mod">
          <ac:chgData name="Mikuš Juraj" userId="f39e0d08-26d5-47b1-973c-29aeeb7a909d" providerId="ADAL" clId="{BD885DBD-4653-43D5-9441-747033C4ABFC}" dt="2023-02-13T11:51:08.295" v="2221" actId="20577"/>
          <ac:spMkLst>
            <pc:docMk/>
            <pc:sldMk cId="4062804245" sldId="269"/>
            <ac:spMk id="2" creationId="{D184F2A5-F36C-410C-663C-F63D8AC96BA9}"/>
          </ac:spMkLst>
        </pc:spChg>
        <pc:graphicFrameChg chg="mod modGraphic">
          <ac:chgData name="Mikuš Juraj" userId="f39e0d08-26d5-47b1-973c-29aeeb7a909d" providerId="ADAL" clId="{BD885DBD-4653-43D5-9441-747033C4ABFC}" dt="2023-02-13T11:54:08.287" v="2263" actId="113"/>
          <ac:graphicFrameMkLst>
            <pc:docMk/>
            <pc:sldMk cId="4062804245" sldId="269"/>
            <ac:graphicFrameMk id="10" creationId="{413030EE-FF19-6F2B-0F71-F76CDAB4B2F7}"/>
          </ac:graphicFrameMkLst>
        </pc:graphicFrameChg>
      </pc:sldChg>
      <pc:sldChg chg="modSp mod">
        <pc:chgData name="Mikuš Juraj" userId="f39e0d08-26d5-47b1-973c-29aeeb7a909d" providerId="ADAL" clId="{BD885DBD-4653-43D5-9441-747033C4ABFC}" dt="2023-02-13T10:41:05.279" v="739" actId="6549"/>
        <pc:sldMkLst>
          <pc:docMk/>
          <pc:sldMk cId="2014451167" sldId="271"/>
        </pc:sldMkLst>
        <pc:spChg chg="mod">
          <ac:chgData name="Mikuš Juraj" userId="f39e0d08-26d5-47b1-973c-29aeeb7a909d" providerId="ADAL" clId="{BD885DBD-4653-43D5-9441-747033C4ABFC}" dt="2023-02-13T10:37:35.144" v="584"/>
          <ac:spMkLst>
            <pc:docMk/>
            <pc:sldMk cId="2014451167" sldId="271"/>
            <ac:spMk id="2" creationId="{7A43D5EA-1C8F-487A-5140-7BB88B22ABE2}"/>
          </ac:spMkLst>
        </pc:spChg>
        <pc:spChg chg="mod">
          <ac:chgData name="Mikuš Juraj" userId="f39e0d08-26d5-47b1-973c-29aeeb7a909d" providerId="ADAL" clId="{BD885DBD-4653-43D5-9441-747033C4ABFC}" dt="2023-02-13T10:41:05.279" v="739" actId="6549"/>
          <ac:spMkLst>
            <pc:docMk/>
            <pc:sldMk cId="2014451167" sldId="271"/>
            <ac:spMk id="3" creationId="{7F5D6030-8385-E32E-7233-E4E11843CEF7}"/>
          </ac:spMkLst>
        </pc:spChg>
      </pc:sldChg>
      <pc:sldChg chg="modSp mod">
        <pc:chgData name="Mikuš Juraj" userId="f39e0d08-26d5-47b1-973c-29aeeb7a909d" providerId="ADAL" clId="{BD885DBD-4653-43D5-9441-747033C4ABFC}" dt="2023-02-13T10:34:09.139" v="505" actId="20577"/>
        <pc:sldMkLst>
          <pc:docMk/>
          <pc:sldMk cId="2289810633" sldId="272"/>
        </pc:sldMkLst>
        <pc:spChg chg="mod">
          <ac:chgData name="Mikuš Juraj" userId="f39e0d08-26d5-47b1-973c-29aeeb7a909d" providerId="ADAL" clId="{BD885DBD-4653-43D5-9441-747033C4ABFC}" dt="2023-02-13T10:34:09.139" v="505" actId="20577"/>
          <ac:spMkLst>
            <pc:docMk/>
            <pc:sldMk cId="2289810633" sldId="272"/>
            <ac:spMk id="2" creationId="{807285D1-5F13-9A11-C19D-25D42AA90996}"/>
          </ac:spMkLst>
        </pc:spChg>
        <pc:spChg chg="mod">
          <ac:chgData name="Mikuš Juraj" userId="f39e0d08-26d5-47b1-973c-29aeeb7a909d" providerId="ADAL" clId="{BD885DBD-4653-43D5-9441-747033C4ABFC}" dt="2023-02-13T10:33:51.860" v="474"/>
          <ac:spMkLst>
            <pc:docMk/>
            <pc:sldMk cId="2289810633" sldId="272"/>
            <ac:spMk id="18" creationId="{32BA5FAB-6FD5-7382-D0C8-5CF55028C6A2}"/>
          </ac:spMkLst>
        </pc:spChg>
        <pc:picChg chg="mod">
          <ac:chgData name="Mikuš Juraj" userId="f39e0d08-26d5-47b1-973c-29aeeb7a909d" providerId="ADAL" clId="{BD885DBD-4653-43D5-9441-747033C4ABFC}" dt="2023-02-13T10:32:16.529" v="418" actId="1076"/>
          <ac:picMkLst>
            <pc:docMk/>
            <pc:sldMk cId="2289810633" sldId="272"/>
            <ac:picMk id="4" creationId="{A335DB58-A5C3-5E95-00F6-009D78B98204}"/>
          </ac:picMkLst>
        </pc:picChg>
      </pc:sldChg>
      <pc:sldChg chg="modSp mod">
        <pc:chgData name="Mikuš Juraj" userId="f39e0d08-26d5-47b1-973c-29aeeb7a909d" providerId="ADAL" clId="{BD885DBD-4653-43D5-9441-747033C4ABFC}" dt="2023-02-13T10:46:08.275" v="924"/>
        <pc:sldMkLst>
          <pc:docMk/>
          <pc:sldMk cId="775395793" sldId="276"/>
        </pc:sldMkLst>
        <pc:spChg chg="mod">
          <ac:chgData name="Mikuš Juraj" userId="f39e0d08-26d5-47b1-973c-29aeeb7a909d" providerId="ADAL" clId="{BD885DBD-4653-43D5-9441-747033C4ABFC}" dt="2023-02-13T10:44:38.169" v="910"/>
          <ac:spMkLst>
            <pc:docMk/>
            <pc:sldMk cId="775395793" sldId="276"/>
            <ac:spMk id="2" creationId="{54B5FBB1-4A66-4004-9038-660A4B7D73DC}"/>
          </ac:spMkLst>
        </pc:spChg>
        <pc:spChg chg="mod">
          <ac:chgData name="Mikuš Juraj" userId="f39e0d08-26d5-47b1-973c-29aeeb7a909d" providerId="ADAL" clId="{BD885DBD-4653-43D5-9441-747033C4ABFC}" dt="2023-02-13T10:46:08.275" v="924"/>
          <ac:spMkLst>
            <pc:docMk/>
            <pc:sldMk cId="775395793" sldId="276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BD885DBD-4653-43D5-9441-747033C4ABFC}" dt="2023-02-13T10:50:18.723" v="1115" actId="20577"/>
        <pc:sldMkLst>
          <pc:docMk/>
          <pc:sldMk cId="3985181156" sldId="277"/>
        </pc:sldMkLst>
        <pc:spChg chg="mod">
          <ac:chgData name="Mikuš Juraj" userId="f39e0d08-26d5-47b1-973c-29aeeb7a909d" providerId="ADAL" clId="{BD885DBD-4653-43D5-9441-747033C4ABFC}" dt="2023-02-13T10:47:02.989" v="1009" actId="20577"/>
          <ac:spMkLst>
            <pc:docMk/>
            <pc:sldMk cId="3985181156" sldId="277"/>
            <ac:spMk id="2" creationId="{54B5FBB1-4A66-4004-9038-660A4B7D73DC}"/>
          </ac:spMkLst>
        </pc:spChg>
        <pc:spChg chg="mod">
          <ac:chgData name="Mikuš Juraj" userId="f39e0d08-26d5-47b1-973c-29aeeb7a909d" providerId="ADAL" clId="{BD885DBD-4653-43D5-9441-747033C4ABFC}" dt="2023-02-13T10:50:18.723" v="1115" actId="20577"/>
          <ac:spMkLst>
            <pc:docMk/>
            <pc:sldMk cId="3985181156" sldId="277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BD885DBD-4653-43D5-9441-747033C4ABFC}" dt="2023-02-13T11:14:37.839" v="1332" actId="27636"/>
        <pc:sldMkLst>
          <pc:docMk/>
          <pc:sldMk cId="2207187525" sldId="278"/>
        </pc:sldMkLst>
        <pc:spChg chg="mod">
          <ac:chgData name="Mikuš Juraj" userId="f39e0d08-26d5-47b1-973c-29aeeb7a909d" providerId="ADAL" clId="{BD885DBD-4653-43D5-9441-747033C4ABFC}" dt="2023-02-13T11:12:48.604" v="1311"/>
          <ac:spMkLst>
            <pc:docMk/>
            <pc:sldMk cId="2207187525" sldId="278"/>
            <ac:spMk id="2" creationId="{54B5FBB1-4A66-4004-9038-660A4B7D73DC}"/>
          </ac:spMkLst>
        </pc:spChg>
        <pc:spChg chg="mod">
          <ac:chgData name="Mikuš Juraj" userId="f39e0d08-26d5-47b1-973c-29aeeb7a909d" providerId="ADAL" clId="{BD885DBD-4653-43D5-9441-747033C4ABFC}" dt="2023-02-13T11:14:37.839" v="1332" actId="27636"/>
          <ac:spMkLst>
            <pc:docMk/>
            <pc:sldMk cId="2207187525" sldId="278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BD885DBD-4653-43D5-9441-747033C4ABFC}" dt="2023-02-13T11:16:11.997" v="1402"/>
        <pc:sldMkLst>
          <pc:docMk/>
          <pc:sldMk cId="912915362" sldId="279"/>
        </pc:sldMkLst>
        <pc:spChg chg="mod">
          <ac:chgData name="Mikuš Juraj" userId="f39e0d08-26d5-47b1-973c-29aeeb7a909d" providerId="ADAL" clId="{BD885DBD-4653-43D5-9441-747033C4ABFC}" dt="2023-02-13T11:15:17.968" v="1394" actId="20577"/>
          <ac:spMkLst>
            <pc:docMk/>
            <pc:sldMk cId="912915362" sldId="279"/>
            <ac:spMk id="2" creationId="{54B5FBB1-4A66-4004-9038-660A4B7D73DC}"/>
          </ac:spMkLst>
        </pc:spChg>
        <pc:spChg chg="mod">
          <ac:chgData name="Mikuš Juraj" userId="f39e0d08-26d5-47b1-973c-29aeeb7a909d" providerId="ADAL" clId="{BD885DBD-4653-43D5-9441-747033C4ABFC}" dt="2023-02-13T11:16:11.997" v="1402"/>
          <ac:spMkLst>
            <pc:docMk/>
            <pc:sldMk cId="912915362" sldId="279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BD885DBD-4653-43D5-9441-747033C4ABFC}" dt="2023-02-13T11:21:42.896" v="1490" actId="27636"/>
        <pc:sldMkLst>
          <pc:docMk/>
          <pc:sldMk cId="3017286315" sldId="280"/>
        </pc:sldMkLst>
        <pc:spChg chg="mod">
          <ac:chgData name="Mikuš Juraj" userId="f39e0d08-26d5-47b1-973c-29aeeb7a909d" providerId="ADAL" clId="{BD885DBD-4653-43D5-9441-747033C4ABFC}" dt="2023-02-13T11:18:22.090" v="1441" actId="20577"/>
          <ac:spMkLst>
            <pc:docMk/>
            <pc:sldMk cId="3017286315" sldId="280"/>
            <ac:spMk id="2" creationId="{54B5FBB1-4A66-4004-9038-660A4B7D73DC}"/>
          </ac:spMkLst>
        </pc:spChg>
        <pc:spChg chg="mod">
          <ac:chgData name="Mikuš Juraj" userId="f39e0d08-26d5-47b1-973c-29aeeb7a909d" providerId="ADAL" clId="{BD885DBD-4653-43D5-9441-747033C4ABFC}" dt="2023-02-13T11:21:42.896" v="1490" actId="27636"/>
          <ac:spMkLst>
            <pc:docMk/>
            <pc:sldMk cId="3017286315" sldId="280"/>
            <ac:spMk id="3" creationId="{8BC0A44C-3F94-F951-669D-C40A8F846FDD}"/>
          </ac:spMkLst>
        </pc:spChg>
        <pc:spChg chg="mod">
          <ac:chgData name="Mikuš Juraj" userId="f39e0d08-26d5-47b1-973c-29aeeb7a909d" providerId="ADAL" clId="{BD885DBD-4653-43D5-9441-747033C4ABFC}" dt="2023-02-13T11:21:37.059" v="1488"/>
          <ac:spMkLst>
            <pc:docMk/>
            <pc:sldMk cId="3017286315" sldId="280"/>
            <ac:spMk id="4" creationId="{C6F20B4F-6DA1-748C-1701-363C142817FE}"/>
          </ac:spMkLst>
        </pc:spChg>
        <pc:spChg chg="mod">
          <ac:chgData name="Mikuš Juraj" userId="f39e0d08-26d5-47b1-973c-29aeeb7a909d" providerId="ADAL" clId="{BD885DBD-4653-43D5-9441-747033C4ABFC}" dt="2023-02-13T11:20:30.766" v="1460" actId="1076"/>
          <ac:spMkLst>
            <pc:docMk/>
            <pc:sldMk cId="3017286315" sldId="280"/>
            <ac:spMk id="8" creationId="{00000000-0000-0000-0000-000000000000}"/>
          </ac:spMkLst>
        </pc:spChg>
        <pc:spChg chg="mod">
          <ac:chgData name="Mikuš Juraj" userId="f39e0d08-26d5-47b1-973c-29aeeb7a909d" providerId="ADAL" clId="{BD885DBD-4653-43D5-9441-747033C4ABFC}" dt="2023-02-13T11:20:27.152" v="1458" actId="948"/>
          <ac:spMkLst>
            <pc:docMk/>
            <pc:sldMk cId="3017286315" sldId="280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BD885DBD-4653-43D5-9441-747033C4ABFC}" dt="2023-02-13T11:42:23.837" v="1970" actId="948"/>
        <pc:sldMkLst>
          <pc:docMk/>
          <pc:sldMk cId="2478776178" sldId="281"/>
        </pc:sldMkLst>
        <pc:spChg chg="mod">
          <ac:chgData name="Mikuš Juraj" userId="f39e0d08-26d5-47b1-973c-29aeeb7a909d" providerId="ADAL" clId="{BD885DBD-4653-43D5-9441-747033C4ABFC}" dt="2023-02-13T11:41:19.279" v="1955" actId="20577"/>
          <ac:spMkLst>
            <pc:docMk/>
            <pc:sldMk cId="2478776178" sldId="281"/>
            <ac:spMk id="2" creationId="{54B5FBB1-4A66-4004-9038-660A4B7D73DC}"/>
          </ac:spMkLst>
        </pc:spChg>
        <pc:spChg chg="mod">
          <ac:chgData name="Mikuš Juraj" userId="f39e0d08-26d5-47b1-973c-29aeeb7a909d" providerId="ADAL" clId="{BD885DBD-4653-43D5-9441-747033C4ABFC}" dt="2023-02-13T11:42:23.837" v="1970" actId="948"/>
          <ac:spMkLst>
            <pc:docMk/>
            <pc:sldMk cId="2478776178" sldId="281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BD885DBD-4653-43D5-9441-747033C4ABFC}" dt="2023-02-13T11:18:03.871" v="1421" actId="20577"/>
        <pc:sldMkLst>
          <pc:docMk/>
          <pc:sldMk cId="1033405610" sldId="283"/>
        </pc:sldMkLst>
        <pc:spChg chg="mod">
          <ac:chgData name="Mikuš Juraj" userId="f39e0d08-26d5-47b1-973c-29aeeb7a909d" providerId="ADAL" clId="{BD885DBD-4653-43D5-9441-747033C4ABFC}" dt="2023-02-13T11:17:05.112" v="1408" actId="1076"/>
          <ac:spMkLst>
            <pc:docMk/>
            <pc:sldMk cId="1033405610" sldId="283"/>
            <ac:spMk id="3" creationId="{459CF137-441B-2994-B17D-2D0F3CC39010}"/>
          </ac:spMkLst>
        </pc:spChg>
        <pc:spChg chg="mod">
          <ac:chgData name="Mikuš Juraj" userId="f39e0d08-26d5-47b1-973c-29aeeb7a909d" providerId="ADAL" clId="{BD885DBD-4653-43D5-9441-747033C4ABFC}" dt="2023-02-13T11:17:20.010" v="1411"/>
          <ac:spMkLst>
            <pc:docMk/>
            <pc:sldMk cId="1033405610" sldId="283"/>
            <ac:spMk id="4" creationId="{6183E878-EDA9-0F93-835C-F2DC5BE5CEE7}"/>
          </ac:spMkLst>
        </pc:spChg>
        <pc:spChg chg="mod">
          <ac:chgData name="Mikuš Juraj" userId="f39e0d08-26d5-47b1-973c-29aeeb7a909d" providerId="ADAL" clId="{BD885DBD-4653-43D5-9441-747033C4ABFC}" dt="2023-02-13T11:17:25.849" v="1412"/>
          <ac:spMkLst>
            <pc:docMk/>
            <pc:sldMk cId="1033405610" sldId="283"/>
            <ac:spMk id="6" creationId="{16D3B5C7-9159-1B84-A536-62951977B062}"/>
          </ac:spMkLst>
        </pc:spChg>
        <pc:spChg chg="mod">
          <ac:chgData name="Mikuš Juraj" userId="f39e0d08-26d5-47b1-973c-29aeeb7a909d" providerId="ADAL" clId="{BD885DBD-4653-43D5-9441-747033C4ABFC}" dt="2023-02-13T11:16:41.568" v="1404"/>
          <ac:spMkLst>
            <pc:docMk/>
            <pc:sldMk cId="1033405610" sldId="283"/>
            <ac:spMk id="7" creationId="{DF1D7632-DAE1-D511-FF16-17D07C46AB79}"/>
          </ac:spMkLst>
        </pc:spChg>
        <pc:spChg chg="mod">
          <ac:chgData name="Mikuš Juraj" userId="f39e0d08-26d5-47b1-973c-29aeeb7a909d" providerId="ADAL" clId="{BD885DBD-4653-43D5-9441-747033C4ABFC}" dt="2023-02-13T11:17:08.478" v="1410" actId="6549"/>
          <ac:spMkLst>
            <pc:docMk/>
            <pc:sldMk cId="1033405610" sldId="283"/>
            <ac:spMk id="9" creationId="{94210086-561B-8295-31FF-18E1037B0777}"/>
          </ac:spMkLst>
        </pc:spChg>
        <pc:spChg chg="mod">
          <ac:chgData name="Mikuš Juraj" userId="f39e0d08-26d5-47b1-973c-29aeeb7a909d" providerId="ADAL" clId="{BD885DBD-4653-43D5-9441-747033C4ABFC}" dt="2023-02-13T11:18:03.871" v="1421" actId="20577"/>
          <ac:spMkLst>
            <pc:docMk/>
            <pc:sldMk cId="1033405610" sldId="283"/>
            <ac:spMk id="12" creationId="{F7C45CE8-E83F-7135-538C-222ECC13EF3C}"/>
          </ac:spMkLst>
        </pc:spChg>
      </pc:sldChg>
      <pc:sldChg chg="modSp mod">
        <pc:chgData name="Mikuš Juraj" userId="f39e0d08-26d5-47b1-973c-29aeeb7a909d" providerId="ADAL" clId="{BD885DBD-4653-43D5-9441-747033C4ABFC}" dt="2023-02-13T11:23:59.724" v="1563"/>
        <pc:sldMkLst>
          <pc:docMk/>
          <pc:sldMk cId="2882563490" sldId="285"/>
        </pc:sldMkLst>
        <pc:spChg chg="mod">
          <ac:chgData name="Mikuš Juraj" userId="f39e0d08-26d5-47b1-973c-29aeeb7a909d" providerId="ADAL" clId="{BD885DBD-4653-43D5-9441-747033C4ABFC}" dt="2023-02-13T11:23:40.005" v="1561" actId="20577"/>
          <ac:spMkLst>
            <pc:docMk/>
            <pc:sldMk cId="2882563490" sldId="285"/>
            <ac:spMk id="2" creationId="{9F64B7D8-C4C9-178B-41AC-426D6817C643}"/>
          </ac:spMkLst>
        </pc:spChg>
        <pc:spChg chg="mod">
          <ac:chgData name="Mikuš Juraj" userId="f39e0d08-26d5-47b1-973c-29aeeb7a909d" providerId="ADAL" clId="{BD885DBD-4653-43D5-9441-747033C4ABFC}" dt="2023-02-13T11:23:49.790" v="1562"/>
          <ac:spMkLst>
            <pc:docMk/>
            <pc:sldMk cId="2882563490" sldId="285"/>
            <ac:spMk id="4" creationId="{6183E878-EDA9-0F93-835C-F2DC5BE5CEE7}"/>
          </ac:spMkLst>
        </pc:spChg>
        <pc:spChg chg="mod">
          <ac:chgData name="Mikuš Juraj" userId="f39e0d08-26d5-47b1-973c-29aeeb7a909d" providerId="ADAL" clId="{BD885DBD-4653-43D5-9441-747033C4ABFC}" dt="2023-02-13T11:23:59.724" v="1563"/>
          <ac:spMkLst>
            <pc:docMk/>
            <pc:sldMk cId="2882563490" sldId="285"/>
            <ac:spMk id="6" creationId="{16D3B5C7-9159-1B84-A536-62951977B062}"/>
          </ac:spMkLst>
        </pc:spChg>
        <pc:spChg chg="mod">
          <ac:chgData name="Mikuš Juraj" userId="f39e0d08-26d5-47b1-973c-29aeeb7a909d" providerId="ADAL" clId="{BD885DBD-4653-43D5-9441-747033C4ABFC}" dt="2023-02-13T11:22:30.311" v="1553" actId="20577"/>
          <ac:spMkLst>
            <pc:docMk/>
            <pc:sldMk cId="2882563490" sldId="285"/>
            <ac:spMk id="7" creationId="{DF1D7632-DAE1-D511-FF16-17D07C46AB79}"/>
          </ac:spMkLst>
        </pc:spChg>
      </pc:sldChg>
      <pc:sldChg chg="modSp mod">
        <pc:chgData name="Mikuš Juraj" userId="f39e0d08-26d5-47b1-973c-29aeeb7a909d" providerId="ADAL" clId="{BD885DBD-4653-43D5-9441-747033C4ABFC}" dt="2023-02-13T11:40:36.720" v="1894" actId="14100"/>
        <pc:sldMkLst>
          <pc:docMk/>
          <pc:sldMk cId="3581464441" sldId="286"/>
        </pc:sldMkLst>
        <pc:spChg chg="mod">
          <ac:chgData name="Mikuš Juraj" userId="f39e0d08-26d5-47b1-973c-29aeeb7a909d" providerId="ADAL" clId="{BD885DBD-4653-43D5-9441-747033C4ABFC}" dt="2023-02-13T11:26:34.653" v="1813" actId="20577"/>
          <ac:spMkLst>
            <pc:docMk/>
            <pc:sldMk cId="3581464441" sldId="286"/>
            <ac:spMk id="4" creationId="{6183E878-EDA9-0F93-835C-F2DC5BE5CEE7}"/>
          </ac:spMkLst>
        </pc:spChg>
        <pc:spChg chg="mod">
          <ac:chgData name="Mikuš Juraj" userId="f39e0d08-26d5-47b1-973c-29aeeb7a909d" providerId="ADAL" clId="{BD885DBD-4653-43D5-9441-747033C4ABFC}" dt="2023-02-13T11:40:36.720" v="1894" actId="14100"/>
          <ac:spMkLst>
            <pc:docMk/>
            <pc:sldMk cId="3581464441" sldId="286"/>
            <ac:spMk id="6" creationId="{16D3B5C7-9159-1B84-A536-62951977B062}"/>
          </ac:spMkLst>
        </pc:spChg>
        <pc:spChg chg="mod">
          <ac:chgData name="Mikuš Juraj" userId="f39e0d08-26d5-47b1-973c-29aeeb7a909d" providerId="ADAL" clId="{BD885DBD-4653-43D5-9441-747033C4ABFC}" dt="2023-02-13T11:24:35.904" v="1624" actId="20577"/>
          <ac:spMkLst>
            <pc:docMk/>
            <pc:sldMk cId="3581464441" sldId="286"/>
            <ac:spMk id="7" creationId="{DF1D7632-DAE1-D511-FF16-17D07C46AB79}"/>
          </ac:spMkLst>
        </pc:spChg>
      </pc:sldChg>
      <pc:sldChg chg="modSp mod">
        <pc:chgData name="Mikuš Juraj" userId="f39e0d08-26d5-47b1-973c-29aeeb7a909d" providerId="ADAL" clId="{BD885DBD-4653-43D5-9441-747033C4ABFC}" dt="2023-02-13T11:43:46.047" v="1994"/>
        <pc:sldMkLst>
          <pc:docMk/>
          <pc:sldMk cId="2231879665" sldId="287"/>
        </pc:sldMkLst>
        <pc:spChg chg="mod">
          <ac:chgData name="Mikuš Juraj" userId="f39e0d08-26d5-47b1-973c-29aeeb7a909d" providerId="ADAL" clId="{BD885DBD-4653-43D5-9441-747033C4ABFC}" dt="2023-02-13T11:43:46.047" v="1994"/>
          <ac:spMkLst>
            <pc:docMk/>
            <pc:sldMk cId="2231879665" sldId="287"/>
            <ac:spMk id="2" creationId="{54B5FBB1-4A66-4004-9038-660A4B7D73DC}"/>
          </ac:spMkLst>
        </pc:spChg>
        <pc:spChg chg="mod">
          <ac:chgData name="Mikuš Juraj" userId="f39e0d08-26d5-47b1-973c-29aeeb7a909d" providerId="ADAL" clId="{BD885DBD-4653-43D5-9441-747033C4ABFC}" dt="2023-02-13T11:43:29.828" v="1992" actId="6549"/>
          <ac:spMkLst>
            <pc:docMk/>
            <pc:sldMk cId="2231879665" sldId="287"/>
            <ac:spMk id="12" creationId="{FCEA6795-A35E-0562-5661-3EB579F4AD4F}"/>
          </ac:spMkLst>
        </pc:spChg>
      </pc:sldChg>
      <pc:sldChg chg="modSp add mod ord">
        <pc:chgData name="Mikuš Juraj" userId="f39e0d08-26d5-47b1-973c-29aeeb7a909d" providerId="ADAL" clId="{BD885DBD-4653-43D5-9441-747033C4ABFC}" dt="2023-02-13T11:51:04.384" v="2220"/>
        <pc:sldMkLst>
          <pc:docMk/>
          <pc:sldMk cId="283026388" sldId="288"/>
        </pc:sldMkLst>
        <pc:spChg chg="mod">
          <ac:chgData name="Mikuš Juraj" userId="f39e0d08-26d5-47b1-973c-29aeeb7a909d" providerId="ADAL" clId="{BD885DBD-4653-43D5-9441-747033C4ABFC}" dt="2023-02-13T11:50:55.415" v="2218" actId="20577"/>
          <ac:spMkLst>
            <pc:docMk/>
            <pc:sldMk cId="283026388" sldId="288"/>
            <ac:spMk id="2" creationId="{D184F2A5-F36C-410C-663C-F63D8AC96BA9}"/>
          </ac:spMkLst>
        </pc:spChg>
      </pc:sldChg>
      <pc:sldChg chg="modSp add mod ord">
        <pc:chgData name="Mikuš Juraj" userId="f39e0d08-26d5-47b1-973c-29aeeb7a909d" providerId="ADAL" clId="{BD885DBD-4653-43D5-9441-747033C4ABFC}" dt="2023-02-13T11:54:18.650" v="2277" actId="20577"/>
        <pc:sldMkLst>
          <pc:docMk/>
          <pc:sldMk cId="3398162744" sldId="289"/>
        </pc:sldMkLst>
        <pc:spChg chg="mod">
          <ac:chgData name="Mikuš Juraj" userId="f39e0d08-26d5-47b1-973c-29aeeb7a909d" providerId="ADAL" clId="{BD885DBD-4653-43D5-9441-747033C4ABFC}" dt="2023-02-13T11:54:18.650" v="2277" actId="20577"/>
          <ac:spMkLst>
            <pc:docMk/>
            <pc:sldMk cId="3398162744" sldId="289"/>
            <ac:spMk id="2" creationId="{D184F2A5-F36C-410C-663C-F63D8AC96BA9}"/>
          </ac:spMkLst>
        </pc:spChg>
      </pc:sldChg>
    </pc:docChg>
  </pc:docChgLst>
  <pc:docChgLst>
    <pc:chgData name="Katarína Gavalcová" userId="H7CaIWLOOr4J14CVQ3H6foPyBXm+oeE7SJCKoebnw/o=" providerId="None" clId="Web-{D15C49FC-ACC4-4D2C-A26C-1C4B28A8E9A4}"/>
    <pc:docChg chg="modSld">
      <pc:chgData name="Katarína Gavalcová" userId="H7CaIWLOOr4J14CVQ3H6foPyBXm+oeE7SJCKoebnw/o=" providerId="None" clId="Web-{D15C49FC-ACC4-4D2C-A26C-1C4B28A8E9A4}" dt="2023-04-19T09:49:32.683" v="22" actId="20577"/>
      <pc:docMkLst>
        <pc:docMk/>
      </pc:docMkLst>
      <pc:sldChg chg="modSp">
        <pc:chgData name="Katarína Gavalcová" userId="H7CaIWLOOr4J14CVQ3H6foPyBXm+oeE7SJCKoebnw/o=" providerId="None" clId="Web-{D15C49FC-ACC4-4D2C-A26C-1C4B28A8E9A4}" dt="2023-04-19T09:49:32.683" v="22" actId="20577"/>
        <pc:sldMkLst>
          <pc:docMk/>
          <pc:sldMk cId="2572048921" sldId="260"/>
        </pc:sldMkLst>
        <pc:graphicFrameChg chg="modGraphic">
          <ac:chgData name="Katarína Gavalcová" userId="H7CaIWLOOr4J14CVQ3H6foPyBXm+oeE7SJCKoebnw/o=" providerId="None" clId="Web-{D15C49FC-ACC4-4D2C-A26C-1C4B28A8E9A4}" dt="2023-04-19T09:49:32.683" v="22" actId="20577"/>
          <ac:graphicFrameMkLst>
            <pc:docMk/>
            <pc:sldMk cId="2572048921" sldId="260"/>
            <ac:graphicFrameMk id="12" creationId="{E64195D9-8ADD-6866-22F8-8B4E5BE116EE}"/>
          </ac:graphicFrameMkLst>
        </pc:graphicFrameChg>
      </pc:sldChg>
    </pc:docChg>
  </pc:docChgLst>
  <pc:docChgLst>
    <pc:chgData name="Katarína Gavalcová" userId="H7CaIWLOOr4J14CVQ3H6foPyBXm+oeE7SJCKoebnw/o=" providerId="None" clId="Web-{8C55A3A9-4726-40ED-955C-2A38A25F92BD}"/>
    <pc:docChg chg="modSld">
      <pc:chgData name="Katarína Gavalcová" userId="H7CaIWLOOr4J14CVQ3H6foPyBXm+oeE7SJCKoebnw/o=" providerId="None" clId="Web-{8C55A3A9-4726-40ED-955C-2A38A25F92BD}" dt="2023-04-19T09:47:32.070" v="124" actId="20577"/>
      <pc:docMkLst>
        <pc:docMk/>
      </pc:docMkLst>
      <pc:sldChg chg="modSp">
        <pc:chgData name="Katarína Gavalcová" userId="H7CaIWLOOr4J14CVQ3H6foPyBXm+oeE7SJCKoebnw/o=" providerId="None" clId="Web-{8C55A3A9-4726-40ED-955C-2A38A25F92BD}" dt="2023-04-19T09:45:46.303" v="9" actId="20577"/>
        <pc:sldMkLst>
          <pc:docMk/>
          <pc:sldMk cId="2933670177" sldId="257"/>
        </pc:sldMkLst>
        <pc:spChg chg="mod">
          <ac:chgData name="Katarína Gavalcová" userId="H7CaIWLOOr4J14CVQ3H6foPyBXm+oeE7SJCKoebnw/o=" providerId="None" clId="Web-{8C55A3A9-4726-40ED-955C-2A38A25F92BD}" dt="2023-04-19T09:45:46.303" v="9" actId="20577"/>
          <ac:spMkLst>
            <pc:docMk/>
            <pc:sldMk cId="2933670177" sldId="257"/>
            <ac:spMk id="2" creationId="{54B5FBB1-4A66-4004-9038-660A4B7D73DC}"/>
          </ac:spMkLst>
        </pc:spChg>
      </pc:sldChg>
      <pc:sldChg chg="modSp">
        <pc:chgData name="Katarína Gavalcová" userId="H7CaIWLOOr4J14CVQ3H6foPyBXm+oeE7SJCKoebnw/o=" providerId="None" clId="Web-{8C55A3A9-4726-40ED-955C-2A38A25F92BD}" dt="2023-04-19T09:46:04.193" v="23" actId="20577"/>
        <pc:sldMkLst>
          <pc:docMk/>
          <pc:sldMk cId="3784879849" sldId="262"/>
        </pc:sldMkLst>
        <pc:spChg chg="mod">
          <ac:chgData name="Katarína Gavalcová" userId="H7CaIWLOOr4J14CVQ3H6foPyBXm+oeE7SJCKoebnw/o=" providerId="None" clId="Web-{8C55A3A9-4726-40ED-955C-2A38A25F92BD}" dt="2023-04-19T09:46:04.193" v="23" actId="20577"/>
          <ac:spMkLst>
            <pc:docMk/>
            <pc:sldMk cId="3784879849" sldId="262"/>
            <ac:spMk id="5" creationId="{7613FCDC-241D-3CEB-51F6-27DB8B1E598F}"/>
          </ac:spMkLst>
        </pc:spChg>
      </pc:sldChg>
      <pc:sldChg chg="modSp">
        <pc:chgData name="Katarína Gavalcová" userId="H7CaIWLOOr4J14CVQ3H6foPyBXm+oeE7SJCKoebnw/o=" providerId="None" clId="Web-{8C55A3A9-4726-40ED-955C-2A38A25F92BD}" dt="2023-04-19T09:46:24.147" v="46" actId="20577"/>
        <pc:sldMkLst>
          <pc:docMk/>
          <pc:sldMk cId="3092616494" sldId="263"/>
        </pc:sldMkLst>
        <pc:spChg chg="mod">
          <ac:chgData name="Katarína Gavalcová" userId="H7CaIWLOOr4J14CVQ3H6foPyBXm+oeE7SJCKoebnw/o=" providerId="None" clId="Web-{8C55A3A9-4726-40ED-955C-2A38A25F92BD}" dt="2023-04-19T09:46:24.147" v="46" actId="20577"/>
          <ac:spMkLst>
            <pc:docMk/>
            <pc:sldMk cId="3092616494" sldId="263"/>
            <ac:spMk id="13" creationId="{4C9DC412-FDD6-EDE0-F285-22FB88FEF9FB}"/>
          </ac:spMkLst>
        </pc:spChg>
      </pc:sldChg>
      <pc:sldChg chg="modSp">
        <pc:chgData name="Katarína Gavalcová" userId="H7CaIWLOOr4J14CVQ3H6foPyBXm+oeE7SJCKoebnw/o=" providerId="None" clId="Web-{8C55A3A9-4726-40ED-955C-2A38A25F92BD}" dt="2023-04-19T09:47:32.070" v="124" actId="20577"/>
        <pc:sldMkLst>
          <pc:docMk/>
          <pc:sldMk cId="3168389660" sldId="266"/>
        </pc:sldMkLst>
        <pc:graphicFrameChg chg="modGraphic">
          <ac:chgData name="Katarína Gavalcová" userId="H7CaIWLOOr4J14CVQ3H6foPyBXm+oeE7SJCKoebnw/o=" providerId="None" clId="Web-{8C55A3A9-4726-40ED-955C-2A38A25F92BD}" dt="2023-04-19T09:47:32.070" v="124" actId="20577"/>
          <ac:graphicFrameMkLst>
            <pc:docMk/>
            <pc:sldMk cId="3168389660" sldId="266"/>
            <ac:graphicFrameMk id="8" creationId="{3E3B9907-02EC-C90E-5787-01C9B25BF68D}"/>
          </ac:graphicFrameMkLst>
        </pc:graphicFrameChg>
      </pc:sldChg>
      <pc:sldChg chg="modSp">
        <pc:chgData name="Katarína Gavalcová" userId="H7CaIWLOOr4J14CVQ3H6foPyBXm+oeE7SJCKoebnw/o=" providerId="None" clId="Web-{8C55A3A9-4726-40ED-955C-2A38A25F92BD}" dt="2023-04-19T09:45:56.271" v="16" actId="20577"/>
        <pc:sldMkLst>
          <pc:docMk/>
          <pc:sldMk cId="2014451167" sldId="271"/>
        </pc:sldMkLst>
        <pc:spChg chg="mod">
          <ac:chgData name="Katarína Gavalcová" userId="H7CaIWLOOr4J14CVQ3H6foPyBXm+oeE7SJCKoebnw/o=" providerId="None" clId="Web-{8C55A3A9-4726-40ED-955C-2A38A25F92BD}" dt="2023-04-19T09:45:56.271" v="16" actId="20577"/>
          <ac:spMkLst>
            <pc:docMk/>
            <pc:sldMk cId="2014451167" sldId="271"/>
            <ac:spMk id="2" creationId="{7A43D5EA-1C8F-487A-5140-7BB88B22ABE2}"/>
          </ac:spMkLst>
        </pc:spChg>
      </pc:sldChg>
      <pc:sldChg chg="modSp">
        <pc:chgData name="Katarína Gavalcová" userId="H7CaIWLOOr4J14CVQ3H6foPyBXm+oeE7SJCKoebnw/o=" providerId="None" clId="Web-{8C55A3A9-4726-40ED-955C-2A38A25F92BD}" dt="2023-04-19T09:45:40.943" v="3" actId="20577"/>
        <pc:sldMkLst>
          <pc:docMk/>
          <pc:sldMk cId="2289810633" sldId="272"/>
        </pc:sldMkLst>
        <pc:spChg chg="mod">
          <ac:chgData name="Katarína Gavalcová" userId="H7CaIWLOOr4J14CVQ3H6foPyBXm+oeE7SJCKoebnw/o=" providerId="None" clId="Web-{8C55A3A9-4726-40ED-955C-2A38A25F92BD}" dt="2023-04-19T09:45:40.943" v="3" actId="20577"/>
          <ac:spMkLst>
            <pc:docMk/>
            <pc:sldMk cId="2289810633" sldId="272"/>
            <ac:spMk id="2" creationId="{807285D1-5F13-9A11-C19D-25D42AA90996}"/>
          </ac:spMkLst>
        </pc:spChg>
      </pc:sldChg>
      <pc:sldChg chg="modSp">
        <pc:chgData name="Katarína Gavalcová" userId="H7CaIWLOOr4J14CVQ3H6foPyBXm+oeE7SJCKoebnw/o=" providerId="None" clId="Web-{8C55A3A9-4726-40ED-955C-2A38A25F92BD}" dt="2023-04-19T09:46:12.506" v="31" actId="20577"/>
        <pc:sldMkLst>
          <pc:docMk/>
          <pc:sldMk cId="775395793" sldId="276"/>
        </pc:sldMkLst>
        <pc:spChg chg="mod">
          <ac:chgData name="Katarína Gavalcová" userId="H7CaIWLOOr4J14CVQ3H6foPyBXm+oeE7SJCKoebnw/o=" providerId="None" clId="Web-{8C55A3A9-4726-40ED-955C-2A38A25F92BD}" dt="2023-04-19T09:46:12.506" v="31" actId="20577"/>
          <ac:spMkLst>
            <pc:docMk/>
            <pc:sldMk cId="775395793" sldId="276"/>
            <ac:spMk id="2" creationId="{54B5FBB1-4A66-4004-9038-660A4B7D73DC}"/>
          </ac:spMkLst>
        </pc:spChg>
      </pc:sldChg>
      <pc:sldChg chg="modSp">
        <pc:chgData name="Katarína Gavalcová" userId="H7CaIWLOOr4J14CVQ3H6foPyBXm+oeE7SJCKoebnw/o=" providerId="None" clId="Web-{8C55A3A9-4726-40ED-955C-2A38A25F92BD}" dt="2023-04-19T09:46:16.928" v="36" actId="20577"/>
        <pc:sldMkLst>
          <pc:docMk/>
          <pc:sldMk cId="3985181156" sldId="277"/>
        </pc:sldMkLst>
        <pc:spChg chg="mod">
          <ac:chgData name="Katarína Gavalcová" userId="H7CaIWLOOr4J14CVQ3H6foPyBXm+oeE7SJCKoebnw/o=" providerId="None" clId="Web-{8C55A3A9-4726-40ED-955C-2A38A25F92BD}" dt="2023-04-19T09:46:16.928" v="36" actId="20577"/>
          <ac:spMkLst>
            <pc:docMk/>
            <pc:sldMk cId="3985181156" sldId="277"/>
            <ac:spMk id="2" creationId="{54B5FBB1-4A66-4004-9038-660A4B7D73DC}"/>
          </ac:spMkLst>
        </pc:spChg>
      </pc:sldChg>
      <pc:sldChg chg="modSp">
        <pc:chgData name="Katarína Gavalcová" userId="H7CaIWLOOr4J14CVQ3H6foPyBXm+oeE7SJCKoebnw/o=" providerId="None" clId="Web-{8C55A3A9-4726-40ED-955C-2A38A25F92BD}" dt="2023-04-19T09:46:31.788" v="55" actId="20577"/>
        <pc:sldMkLst>
          <pc:docMk/>
          <pc:sldMk cId="2207187525" sldId="278"/>
        </pc:sldMkLst>
        <pc:spChg chg="mod">
          <ac:chgData name="Katarína Gavalcová" userId="H7CaIWLOOr4J14CVQ3H6foPyBXm+oeE7SJCKoebnw/o=" providerId="None" clId="Web-{8C55A3A9-4726-40ED-955C-2A38A25F92BD}" dt="2023-04-19T09:46:31.788" v="55" actId="20577"/>
          <ac:spMkLst>
            <pc:docMk/>
            <pc:sldMk cId="2207187525" sldId="278"/>
            <ac:spMk id="2" creationId="{54B5FBB1-4A66-4004-9038-660A4B7D73DC}"/>
          </ac:spMkLst>
        </pc:spChg>
      </pc:sldChg>
      <pc:sldChg chg="modSp">
        <pc:chgData name="Katarína Gavalcová" userId="H7CaIWLOOr4J14CVQ3H6foPyBXm+oeE7SJCKoebnw/o=" providerId="None" clId="Web-{8C55A3A9-4726-40ED-955C-2A38A25F92BD}" dt="2023-04-19T09:46:37.725" v="57" actId="20577"/>
        <pc:sldMkLst>
          <pc:docMk/>
          <pc:sldMk cId="912915362" sldId="279"/>
        </pc:sldMkLst>
        <pc:spChg chg="mod">
          <ac:chgData name="Katarína Gavalcová" userId="H7CaIWLOOr4J14CVQ3H6foPyBXm+oeE7SJCKoebnw/o=" providerId="None" clId="Web-{8C55A3A9-4726-40ED-955C-2A38A25F92BD}" dt="2023-04-19T09:46:37.725" v="57" actId="20577"/>
          <ac:spMkLst>
            <pc:docMk/>
            <pc:sldMk cId="912915362" sldId="279"/>
            <ac:spMk id="2" creationId="{54B5FBB1-4A66-4004-9038-660A4B7D73DC}"/>
          </ac:spMkLst>
        </pc:spChg>
      </pc:sldChg>
      <pc:sldChg chg="modSp">
        <pc:chgData name="Katarína Gavalcová" userId="H7CaIWLOOr4J14CVQ3H6foPyBXm+oeE7SJCKoebnw/o=" providerId="None" clId="Web-{8C55A3A9-4726-40ED-955C-2A38A25F92BD}" dt="2023-04-19T09:46:49.179" v="68" actId="20577"/>
        <pc:sldMkLst>
          <pc:docMk/>
          <pc:sldMk cId="3017286315" sldId="280"/>
        </pc:sldMkLst>
        <pc:spChg chg="mod">
          <ac:chgData name="Katarína Gavalcová" userId="H7CaIWLOOr4J14CVQ3H6foPyBXm+oeE7SJCKoebnw/o=" providerId="None" clId="Web-{8C55A3A9-4726-40ED-955C-2A38A25F92BD}" dt="2023-04-19T09:46:49.179" v="68" actId="20577"/>
          <ac:spMkLst>
            <pc:docMk/>
            <pc:sldMk cId="3017286315" sldId="280"/>
            <ac:spMk id="2" creationId="{54B5FBB1-4A66-4004-9038-660A4B7D73DC}"/>
          </ac:spMkLst>
        </pc:spChg>
      </pc:sldChg>
      <pc:sldChg chg="modSp">
        <pc:chgData name="Katarína Gavalcová" userId="H7CaIWLOOr4J14CVQ3H6foPyBXm+oeE7SJCKoebnw/o=" providerId="None" clId="Web-{8C55A3A9-4726-40ED-955C-2A38A25F92BD}" dt="2023-04-19T09:47:08.429" v="94" actId="20577"/>
        <pc:sldMkLst>
          <pc:docMk/>
          <pc:sldMk cId="2478776178" sldId="281"/>
        </pc:sldMkLst>
        <pc:spChg chg="mod">
          <ac:chgData name="Katarína Gavalcová" userId="H7CaIWLOOr4J14CVQ3H6foPyBXm+oeE7SJCKoebnw/o=" providerId="None" clId="Web-{8C55A3A9-4726-40ED-955C-2A38A25F92BD}" dt="2023-04-19T09:47:08.429" v="94" actId="20577"/>
          <ac:spMkLst>
            <pc:docMk/>
            <pc:sldMk cId="2478776178" sldId="281"/>
            <ac:spMk id="2" creationId="{54B5FBB1-4A66-4004-9038-660A4B7D73DC}"/>
          </ac:spMkLst>
        </pc:spChg>
      </pc:sldChg>
      <pc:sldChg chg="modSp">
        <pc:chgData name="Katarína Gavalcová" userId="H7CaIWLOOr4J14CVQ3H6foPyBXm+oeE7SJCKoebnw/o=" providerId="None" clId="Web-{8C55A3A9-4726-40ED-955C-2A38A25F92BD}" dt="2023-04-19T09:46:43.944" v="62" actId="20577"/>
        <pc:sldMkLst>
          <pc:docMk/>
          <pc:sldMk cId="1033405610" sldId="283"/>
        </pc:sldMkLst>
        <pc:spChg chg="mod">
          <ac:chgData name="Katarína Gavalcová" userId="H7CaIWLOOr4J14CVQ3H6foPyBXm+oeE7SJCKoebnw/o=" providerId="None" clId="Web-{8C55A3A9-4726-40ED-955C-2A38A25F92BD}" dt="2023-04-19T09:46:43.944" v="62" actId="20577"/>
          <ac:spMkLst>
            <pc:docMk/>
            <pc:sldMk cId="1033405610" sldId="283"/>
            <ac:spMk id="7" creationId="{DF1D7632-DAE1-D511-FF16-17D07C46AB79}"/>
          </ac:spMkLst>
        </pc:spChg>
      </pc:sldChg>
      <pc:sldChg chg="modSp">
        <pc:chgData name="Katarína Gavalcová" userId="H7CaIWLOOr4J14CVQ3H6foPyBXm+oeE7SJCKoebnw/o=" providerId="None" clId="Web-{8C55A3A9-4726-40ED-955C-2A38A25F92BD}" dt="2023-04-19T09:46:57.632" v="75" actId="20577"/>
        <pc:sldMkLst>
          <pc:docMk/>
          <pc:sldMk cId="2882563490" sldId="285"/>
        </pc:sldMkLst>
        <pc:spChg chg="mod">
          <ac:chgData name="Katarína Gavalcová" userId="H7CaIWLOOr4J14CVQ3H6foPyBXm+oeE7SJCKoebnw/o=" providerId="None" clId="Web-{8C55A3A9-4726-40ED-955C-2A38A25F92BD}" dt="2023-04-19T09:46:57.632" v="75" actId="20577"/>
          <ac:spMkLst>
            <pc:docMk/>
            <pc:sldMk cId="2882563490" sldId="285"/>
            <ac:spMk id="7" creationId="{DF1D7632-DAE1-D511-FF16-17D07C46AB79}"/>
          </ac:spMkLst>
        </pc:spChg>
      </pc:sldChg>
      <pc:sldChg chg="modSp">
        <pc:chgData name="Katarína Gavalcová" userId="H7CaIWLOOr4J14CVQ3H6foPyBXm+oeE7SJCKoebnw/o=" providerId="None" clId="Web-{8C55A3A9-4726-40ED-955C-2A38A25F92BD}" dt="2023-04-19T09:47:03.054" v="85" actId="20577"/>
        <pc:sldMkLst>
          <pc:docMk/>
          <pc:sldMk cId="3581464441" sldId="286"/>
        </pc:sldMkLst>
        <pc:spChg chg="mod">
          <ac:chgData name="Katarína Gavalcová" userId="H7CaIWLOOr4J14CVQ3H6foPyBXm+oeE7SJCKoebnw/o=" providerId="None" clId="Web-{8C55A3A9-4726-40ED-955C-2A38A25F92BD}" dt="2023-04-19T09:47:03.054" v="85" actId="20577"/>
          <ac:spMkLst>
            <pc:docMk/>
            <pc:sldMk cId="3581464441" sldId="286"/>
            <ac:spMk id="7" creationId="{DF1D7632-DAE1-D511-FF16-17D07C46AB79}"/>
          </ac:spMkLst>
        </pc:spChg>
      </pc:sldChg>
      <pc:sldChg chg="modSp">
        <pc:chgData name="Katarína Gavalcová" userId="H7CaIWLOOr4J14CVQ3H6foPyBXm+oeE7SJCKoebnw/o=" providerId="None" clId="Web-{8C55A3A9-4726-40ED-955C-2A38A25F92BD}" dt="2023-04-19T09:47:13.273" v="103" actId="20577"/>
        <pc:sldMkLst>
          <pc:docMk/>
          <pc:sldMk cId="2231879665" sldId="287"/>
        </pc:sldMkLst>
        <pc:spChg chg="mod">
          <ac:chgData name="Katarína Gavalcová" userId="H7CaIWLOOr4J14CVQ3H6foPyBXm+oeE7SJCKoebnw/o=" providerId="None" clId="Web-{8C55A3A9-4726-40ED-955C-2A38A25F92BD}" dt="2023-04-19T09:47:13.273" v="103" actId="20577"/>
          <ac:spMkLst>
            <pc:docMk/>
            <pc:sldMk cId="2231879665" sldId="287"/>
            <ac:spMk id="2" creationId="{54B5FBB1-4A66-4004-9038-660A4B7D73D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F0E53-CBCF-4C04-A4FB-7AC87E586F76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19D75968-110D-4570-A796-4EFA7A289980}">
      <dgm:prSet phldrT="[Texto]"/>
      <dgm:spPr/>
      <dgm:t>
        <a:bodyPr/>
        <a:lstStyle/>
        <a:p>
          <a:pPr rtl="0"/>
          <a:r>
            <a:rPr lang="en-US" noProof="0" dirty="0">
              <a:latin typeface="Calibri Light" panose="020F0302020204030204"/>
            </a:rPr>
            <a:t>Kapitola 1</a:t>
          </a:r>
          <a:r>
            <a:rPr lang="en-US" noProof="0" dirty="0"/>
            <a:t>: </a:t>
          </a:r>
          <a:r>
            <a:rPr lang="en-US" noProof="0" dirty="0" err="1"/>
            <a:t>Digitaliz</a:t>
          </a:r>
          <a:r>
            <a:rPr lang="sk-SK" noProof="0" dirty="0" err="1"/>
            <a:t>ácia</a:t>
          </a:r>
          <a:r>
            <a:rPr lang="sk-SK" noProof="0" dirty="0"/>
            <a:t> v MMSP</a:t>
          </a:r>
          <a:endParaRPr lang="en-US" noProof="0" dirty="0"/>
        </a:p>
      </dgm:t>
    </dgm:pt>
    <dgm:pt modelId="{78AFBB9F-F438-4106-A4C3-7D8B2021376F}" type="parTrans" cxnId="{B3CC6CB5-BB5B-4A96-8B1E-A8A3F01CC766}">
      <dgm:prSet/>
      <dgm:spPr/>
      <dgm:t>
        <a:bodyPr/>
        <a:lstStyle/>
        <a:p>
          <a:endParaRPr lang="es-ES"/>
        </a:p>
      </dgm:t>
    </dgm:pt>
    <dgm:pt modelId="{B5F78038-C462-4723-A996-05689A91AF21}" type="sibTrans" cxnId="{B3CC6CB5-BB5B-4A96-8B1E-A8A3F01CC766}">
      <dgm:prSet/>
      <dgm:spPr/>
      <dgm:t>
        <a:bodyPr/>
        <a:lstStyle/>
        <a:p>
          <a:endParaRPr lang="es-ES"/>
        </a:p>
      </dgm:t>
    </dgm:pt>
    <dgm:pt modelId="{1EB7B6C2-3634-4EDE-A16D-DCD926DC57FD}">
      <dgm:prSet phldrT="[Texto]"/>
      <dgm:spPr/>
      <dgm:t>
        <a:bodyPr/>
        <a:lstStyle/>
        <a:p>
          <a:r>
            <a:rPr lang="sk-SK" noProof="0" dirty="0"/>
            <a:t>Výhody digitalizácie pre MMSP</a:t>
          </a:r>
          <a:endParaRPr lang="en-US" noProof="0" dirty="0"/>
        </a:p>
      </dgm:t>
    </dgm:pt>
    <dgm:pt modelId="{C4804868-1FB7-4E89-9585-79F595BCBEF4}" type="parTrans" cxnId="{751D8379-3BAF-4F98-A85F-61542615D940}">
      <dgm:prSet/>
      <dgm:spPr/>
      <dgm:t>
        <a:bodyPr/>
        <a:lstStyle/>
        <a:p>
          <a:endParaRPr lang="es-ES"/>
        </a:p>
      </dgm:t>
    </dgm:pt>
    <dgm:pt modelId="{7087BA06-890E-4340-83C6-C72E1DE962F2}" type="sibTrans" cxnId="{751D8379-3BAF-4F98-A85F-61542615D940}">
      <dgm:prSet/>
      <dgm:spPr/>
      <dgm:t>
        <a:bodyPr/>
        <a:lstStyle/>
        <a:p>
          <a:endParaRPr lang="es-ES"/>
        </a:p>
      </dgm:t>
    </dgm:pt>
    <dgm:pt modelId="{609B7737-2F8B-426B-AF67-1EE3ED08022C}">
      <dgm:prSet phldrT="[Texto]"/>
      <dgm:spPr/>
      <dgm:t>
        <a:bodyPr/>
        <a:lstStyle/>
        <a:p>
          <a:pPr rtl="0"/>
          <a:r>
            <a:rPr lang="es-ES" dirty="0" err="1">
              <a:latin typeface="Calibri Light" panose="020F0302020204030204"/>
            </a:rPr>
            <a:t>Kapitola</a:t>
          </a:r>
          <a:r>
            <a:rPr lang="es-ES" dirty="0">
              <a:latin typeface="Calibri Light" panose="020F0302020204030204"/>
            </a:rPr>
            <a:t> 2</a:t>
          </a:r>
          <a:r>
            <a:rPr lang="es-ES" dirty="0"/>
            <a:t>: </a:t>
          </a:r>
          <a:r>
            <a:rPr lang="sk-SK" dirty="0"/>
            <a:t>Online vzdelávanie</a:t>
          </a:r>
          <a:endParaRPr lang="es-ES" dirty="0"/>
        </a:p>
      </dgm:t>
    </dgm:pt>
    <dgm:pt modelId="{975E8B56-3427-4763-936D-3ECC0B455C10}" type="parTrans" cxnId="{ADD302FE-967B-4FE9-B6D1-D27BC1B89707}">
      <dgm:prSet/>
      <dgm:spPr/>
      <dgm:t>
        <a:bodyPr/>
        <a:lstStyle/>
        <a:p>
          <a:endParaRPr lang="es-ES"/>
        </a:p>
      </dgm:t>
    </dgm:pt>
    <dgm:pt modelId="{0E0957BF-B5FA-4EBB-B90A-1ECF37440F7B}" type="sibTrans" cxnId="{ADD302FE-967B-4FE9-B6D1-D27BC1B89707}">
      <dgm:prSet/>
      <dgm:spPr/>
      <dgm:t>
        <a:bodyPr/>
        <a:lstStyle/>
        <a:p>
          <a:endParaRPr lang="es-ES"/>
        </a:p>
      </dgm:t>
    </dgm:pt>
    <dgm:pt modelId="{42A9927F-7EEB-49E2-AAE0-BB93F204DC73}">
      <dgm:prSet phldrT="[Texto]"/>
      <dgm:spPr/>
      <dgm:t>
        <a:bodyPr/>
        <a:lstStyle/>
        <a:p>
          <a:r>
            <a:rPr lang="sk-SK" noProof="0" dirty="0"/>
            <a:t>Nástroje na prácu na diaľku a virtuálnu spoluprácu</a:t>
          </a:r>
          <a:endParaRPr lang="en-US" noProof="0" dirty="0"/>
        </a:p>
      </dgm:t>
    </dgm:pt>
    <dgm:pt modelId="{5DB0D6A3-46B0-4811-A8CA-83424F54EA2C}" type="parTrans" cxnId="{F06D23CE-DC23-4FAC-BB37-755864DD5239}">
      <dgm:prSet/>
      <dgm:spPr/>
      <dgm:t>
        <a:bodyPr/>
        <a:lstStyle/>
        <a:p>
          <a:endParaRPr lang="es-ES"/>
        </a:p>
      </dgm:t>
    </dgm:pt>
    <dgm:pt modelId="{4F51661B-22E6-4157-ABC3-8828C1279766}" type="sibTrans" cxnId="{F06D23CE-DC23-4FAC-BB37-755864DD5239}">
      <dgm:prSet/>
      <dgm:spPr/>
      <dgm:t>
        <a:bodyPr/>
        <a:lstStyle/>
        <a:p>
          <a:endParaRPr lang="es-ES"/>
        </a:p>
      </dgm:t>
    </dgm:pt>
    <dgm:pt modelId="{28B0D80A-25A5-49ED-A3CA-2E7923211341}">
      <dgm:prSet phldrT="[Texto]"/>
      <dgm:spPr/>
      <dgm:t>
        <a:bodyPr/>
        <a:lstStyle/>
        <a:p>
          <a:r>
            <a:rPr lang="en-US" noProof="0" dirty="0"/>
            <a:t>Digit</a:t>
          </a:r>
          <a:r>
            <a:rPr lang="sk-SK" noProof="0" dirty="0" err="1"/>
            <a:t>álne</a:t>
          </a:r>
          <a:r>
            <a:rPr lang="sk-SK" noProof="0" dirty="0"/>
            <a:t> komunikačné kanály pre MMSP</a:t>
          </a:r>
          <a:endParaRPr lang="en-US" noProof="0" dirty="0"/>
        </a:p>
      </dgm:t>
    </dgm:pt>
    <dgm:pt modelId="{2EE8811C-4C62-445F-9577-305EB8E1C312}" type="sibTrans" cxnId="{0815BAD7-37F4-4D6C-9249-1E997205664C}">
      <dgm:prSet/>
      <dgm:spPr/>
      <dgm:t>
        <a:bodyPr/>
        <a:lstStyle/>
        <a:p>
          <a:endParaRPr lang="es-ES"/>
        </a:p>
      </dgm:t>
    </dgm:pt>
    <dgm:pt modelId="{4978D4BF-FC7B-4F2B-A3D5-CC55735CBAF0}" type="parTrans" cxnId="{0815BAD7-37F4-4D6C-9249-1E997205664C}">
      <dgm:prSet/>
      <dgm:spPr/>
      <dgm:t>
        <a:bodyPr/>
        <a:lstStyle/>
        <a:p>
          <a:endParaRPr lang="es-ES"/>
        </a:p>
      </dgm:t>
    </dgm:pt>
    <dgm:pt modelId="{58257C1E-EB1A-424E-8E19-FDE90475950F}">
      <dgm:prSet phldrT="[Texto]"/>
      <dgm:spPr/>
      <dgm:t>
        <a:bodyPr/>
        <a:lstStyle/>
        <a:p>
          <a:r>
            <a:rPr lang="sk-SK" dirty="0"/>
            <a:t>Platformy na online vzdelávanie</a:t>
          </a:r>
          <a:endParaRPr lang="es-ES" dirty="0"/>
        </a:p>
      </dgm:t>
    </dgm:pt>
    <dgm:pt modelId="{551F6A6B-D789-4A72-8BC1-DAF864AF8315}" type="parTrans" cxnId="{4ABA9478-BBD9-4DD6-AADC-CF850224EA09}">
      <dgm:prSet/>
      <dgm:spPr/>
      <dgm:t>
        <a:bodyPr/>
        <a:lstStyle/>
        <a:p>
          <a:endParaRPr lang="es-ES"/>
        </a:p>
      </dgm:t>
    </dgm:pt>
    <dgm:pt modelId="{6553A303-72A8-4AF7-91E8-23E47E0C15E0}" type="sibTrans" cxnId="{4ABA9478-BBD9-4DD6-AADC-CF850224EA09}">
      <dgm:prSet/>
      <dgm:spPr/>
      <dgm:t>
        <a:bodyPr/>
        <a:lstStyle/>
        <a:p>
          <a:endParaRPr lang="es-ES"/>
        </a:p>
      </dgm:t>
    </dgm:pt>
    <dgm:pt modelId="{A6BA572E-E5C0-4EEE-90CE-31877E0F0790}">
      <dgm:prSet phldrT="[Texto]"/>
      <dgm:spPr/>
      <dgm:t>
        <a:bodyPr/>
        <a:lstStyle/>
        <a:p>
          <a:r>
            <a:rPr lang="sk-SK" dirty="0"/>
            <a:t>Odporúčané online kurzy pre MMSP</a:t>
          </a:r>
          <a:endParaRPr lang="es-ES" dirty="0"/>
        </a:p>
      </dgm:t>
    </dgm:pt>
    <dgm:pt modelId="{288CA62C-7E68-441B-BF77-1ACBD0260079}" type="parTrans" cxnId="{8DF58874-90BD-40B0-9B30-7FDE6ACFD19F}">
      <dgm:prSet/>
      <dgm:spPr/>
      <dgm:t>
        <a:bodyPr/>
        <a:lstStyle/>
        <a:p>
          <a:endParaRPr lang="es-ES"/>
        </a:p>
      </dgm:t>
    </dgm:pt>
    <dgm:pt modelId="{7FC9B69B-175E-4E9B-A1E3-4807EA68850B}" type="sibTrans" cxnId="{8DF58874-90BD-40B0-9B30-7FDE6ACFD19F}">
      <dgm:prSet/>
      <dgm:spPr/>
      <dgm:t>
        <a:bodyPr/>
        <a:lstStyle/>
        <a:p>
          <a:endParaRPr lang="es-ES"/>
        </a:p>
      </dgm:t>
    </dgm:pt>
    <dgm:pt modelId="{6FB93B61-4A53-45FE-ACC1-D6604E1BAA6B}" type="pres">
      <dgm:prSet presAssocID="{36AF0E53-CBCF-4C04-A4FB-7AC87E586F76}" presName="Name0" presStyleCnt="0">
        <dgm:presLayoutVars>
          <dgm:dir/>
          <dgm:resizeHandles val="exact"/>
        </dgm:presLayoutVars>
      </dgm:prSet>
      <dgm:spPr/>
    </dgm:pt>
    <dgm:pt modelId="{3812FEFD-0534-4CDE-BDFC-5DC8A0A6E211}" type="pres">
      <dgm:prSet presAssocID="{19D75968-110D-4570-A796-4EFA7A289980}" presName="node" presStyleLbl="node1" presStyleIdx="0" presStyleCnt="2">
        <dgm:presLayoutVars>
          <dgm:bulletEnabled val="1"/>
        </dgm:presLayoutVars>
      </dgm:prSet>
      <dgm:spPr/>
    </dgm:pt>
    <dgm:pt modelId="{632743F5-E281-41B2-B8E1-5F853312A20E}" type="pres">
      <dgm:prSet presAssocID="{B5F78038-C462-4723-A996-05689A91AF21}" presName="sibTrans" presStyleCnt="0"/>
      <dgm:spPr/>
    </dgm:pt>
    <dgm:pt modelId="{6A06E1D3-CB2E-499A-A964-4B9EA4634424}" type="pres">
      <dgm:prSet presAssocID="{609B7737-2F8B-426B-AF67-1EE3ED08022C}" presName="node" presStyleLbl="node1" presStyleIdx="1" presStyleCnt="2">
        <dgm:presLayoutVars>
          <dgm:bulletEnabled val="1"/>
        </dgm:presLayoutVars>
      </dgm:prSet>
      <dgm:spPr/>
    </dgm:pt>
  </dgm:ptLst>
  <dgm:cxnLst>
    <dgm:cxn modelId="{0A025516-9DE4-4E8F-B3F8-80553D6255FB}" type="presOf" srcId="{58257C1E-EB1A-424E-8E19-FDE90475950F}" destId="{6A06E1D3-CB2E-499A-A964-4B9EA4634424}" srcOrd="0" destOrd="1" presId="urn:microsoft.com/office/officeart/2005/8/layout/hList6"/>
    <dgm:cxn modelId="{E9F9DA4B-601A-4408-897E-D2936CB1FD6F}" type="presOf" srcId="{609B7737-2F8B-426B-AF67-1EE3ED08022C}" destId="{6A06E1D3-CB2E-499A-A964-4B9EA4634424}" srcOrd="0" destOrd="0" presId="urn:microsoft.com/office/officeart/2005/8/layout/hList6"/>
    <dgm:cxn modelId="{8DF58874-90BD-40B0-9B30-7FDE6ACFD19F}" srcId="{609B7737-2F8B-426B-AF67-1EE3ED08022C}" destId="{A6BA572E-E5C0-4EEE-90CE-31877E0F0790}" srcOrd="1" destOrd="0" parTransId="{288CA62C-7E68-441B-BF77-1ACBD0260079}" sibTransId="{7FC9B69B-175E-4E9B-A1E3-4807EA68850B}"/>
    <dgm:cxn modelId="{4D172457-9015-4102-BCBB-22C8859F9B0F}" type="presOf" srcId="{42A9927F-7EEB-49E2-AAE0-BB93F204DC73}" destId="{3812FEFD-0534-4CDE-BDFC-5DC8A0A6E211}" srcOrd="0" destOrd="3" presId="urn:microsoft.com/office/officeart/2005/8/layout/hList6"/>
    <dgm:cxn modelId="{4ABA9478-BBD9-4DD6-AADC-CF850224EA09}" srcId="{609B7737-2F8B-426B-AF67-1EE3ED08022C}" destId="{58257C1E-EB1A-424E-8E19-FDE90475950F}" srcOrd="0" destOrd="0" parTransId="{551F6A6B-D789-4A72-8BC1-DAF864AF8315}" sibTransId="{6553A303-72A8-4AF7-91E8-23E47E0C15E0}"/>
    <dgm:cxn modelId="{751D8379-3BAF-4F98-A85F-61542615D940}" srcId="{19D75968-110D-4570-A796-4EFA7A289980}" destId="{1EB7B6C2-3634-4EDE-A16D-DCD926DC57FD}" srcOrd="0" destOrd="0" parTransId="{C4804868-1FB7-4E89-9585-79F595BCBEF4}" sibTransId="{7087BA06-890E-4340-83C6-C72E1DE962F2}"/>
    <dgm:cxn modelId="{3E03E07D-E240-42BC-B715-69C6EEDBD5E8}" type="presOf" srcId="{28B0D80A-25A5-49ED-A3CA-2E7923211341}" destId="{3812FEFD-0534-4CDE-BDFC-5DC8A0A6E211}" srcOrd="0" destOrd="2" presId="urn:microsoft.com/office/officeart/2005/8/layout/hList6"/>
    <dgm:cxn modelId="{4BBA0B80-42F3-4895-A1D7-88E1E9127702}" type="presOf" srcId="{1EB7B6C2-3634-4EDE-A16D-DCD926DC57FD}" destId="{3812FEFD-0534-4CDE-BDFC-5DC8A0A6E211}" srcOrd="0" destOrd="1" presId="urn:microsoft.com/office/officeart/2005/8/layout/hList6"/>
    <dgm:cxn modelId="{FF7D8E92-146B-4D8B-B3DD-8C252796CD3C}" type="presOf" srcId="{19D75968-110D-4570-A796-4EFA7A289980}" destId="{3812FEFD-0534-4CDE-BDFC-5DC8A0A6E211}" srcOrd="0" destOrd="0" presId="urn:microsoft.com/office/officeart/2005/8/layout/hList6"/>
    <dgm:cxn modelId="{39FF2F98-47BE-4045-AFF8-9CE4EC46F901}" type="presOf" srcId="{36AF0E53-CBCF-4C04-A4FB-7AC87E586F76}" destId="{6FB93B61-4A53-45FE-ACC1-D6604E1BAA6B}" srcOrd="0" destOrd="0" presId="urn:microsoft.com/office/officeart/2005/8/layout/hList6"/>
    <dgm:cxn modelId="{B3CC6CB5-BB5B-4A96-8B1E-A8A3F01CC766}" srcId="{36AF0E53-CBCF-4C04-A4FB-7AC87E586F76}" destId="{19D75968-110D-4570-A796-4EFA7A289980}" srcOrd="0" destOrd="0" parTransId="{78AFBB9F-F438-4106-A4C3-7D8B2021376F}" sibTransId="{B5F78038-C462-4723-A996-05689A91AF21}"/>
    <dgm:cxn modelId="{F06D23CE-DC23-4FAC-BB37-755864DD5239}" srcId="{19D75968-110D-4570-A796-4EFA7A289980}" destId="{42A9927F-7EEB-49E2-AAE0-BB93F204DC73}" srcOrd="2" destOrd="0" parTransId="{5DB0D6A3-46B0-4811-A8CA-83424F54EA2C}" sibTransId="{4F51661B-22E6-4157-ABC3-8828C1279766}"/>
    <dgm:cxn modelId="{528070CE-F9B1-4E55-B521-2A8155261B6E}" type="presOf" srcId="{A6BA572E-E5C0-4EEE-90CE-31877E0F0790}" destId="{6A06E1D3-CB2E-499A-A964-4B9EA4634424}" srcOrd="0" destOrd="2" presId="urn:microsoft.com/office/officeart/2005/8/layout/hList6"/>
    <dgm:cxn modelId="{0815BAD7-37F4-4D6C-9249-1E997205664C}" srcId="{19D75968-110D-4570-A796-4EFA7A289980}" destId="{28B0D80A-25A5-49ED-A3CA-2E7923211341}" srcOrd="1" destOrd="0" parTransId="{4978D4BF-FC7B-4F2B-A3D5-CC55735CBAF0}" sibTransId="{2EE8811C-4C62-445F-9577-305EB8E1C312}"/>
    <dgm:cxn modelId="{ADD302FE-967B-4FE9-B6D1-D27BC1B89707}" srcId="{36AF0E53-CBCF-4C04-A4FB-7AC87E586F76}" destId="{609B7737-2F8B-426B-AF67-1EE3ED08022C}" srcOrd="1" destOrd="0" parTransId="{975E8B56-3427-4763-936D-3ECC0B455C10}" sibTransId="{0E0957BF-B5FA-4EBB-B90A-1ECF37440F7B}"/>
    <dgm:cxn modelId="{D7731362-DCB1-41AD-9101-C743EC039DED}" type="presParOf" srcId="{6FB93B61-4A53-45FE-ACC1-D6604E1BAA6B}" destId="{3812FEFD-0534-4CDE-BDFC-5DC8A0A6E211}" srcOrd="0" destOrd="0" presId="urn:microsoft.com/office/officeart/2005/8/layout/hList6"/>
    <dgm:cxn modelId="{1510C628-B904-40E0-85A2-12C1717B9591}" type="presParOf" srcId="{6FB93B61-4A53-45FE-ACC1-D6604E1BAA6B}" destId="{632743F5-E281-41B2-B8E1-5F853312A20E}" srcOrd="1" destOrd="0" presId="urn:microsoft.com/office/officeart/2005/8/layout/hList6"/>
    <dgm:cxn modelId="{25473629-D663-4D3D-838B-88C30A6C5219}" type="presParOf" srcId="{6FB93B61-4A53-45FE-ACC1-D6604E1BAA6B}" destId="{6A06E1D3-CB2E-499A-A964-4B9EA4634424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A37D0F-0A01-427C-806C-3BDE0C554716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7991A607-7466-4457-87C8-C0CA40315A23}">
      <dgm:prSet phldrT="[Texto]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Kapitola 1</a:t>
          </a:r>
          <a:endParaRPr lang="es-ES" dirty="0"/>
        </a:p>
      </dgm:t>
    </dgm:pt>
    <dgm:pt modelId="{A4499F8F-8C98-4F22-9390-38711BCBAAE2}" type="parTrans" cxnId="{699FF731-067A-414C-87FE-CB60620F8569}">
      <dgm:prSet/>
      <dgm:spPr/>
      <dgm:t>
        <a:bodyPr/>
        <a:lstStyle/>
        <a:p>
          <a:endParaRPr lang="es-ES"/>
        </a:p>
      </dgm:t>
    </dgm:pt>
    <dgm:pt modelId="{C29B2F6D-2BFD-4ACD-96BB-CE9968F61031}" type="sibTrans" cxnId="{699FF731-067A-414C-87FE-CB60620F8569}">
      <dgm:prSet/>
      <dgm:spPr/>
      <dgm:t>
        <a:bodyPr/>
        <a:lstStyle/>
        <a:p>
          <a:endParaRPr lang="es-ES"/>
        </a:p>
      </dgm:t>
    </dgm:pt>
    <dgm:pt modelId="{70ED07A8-1925-4E2A-A3F7-588056F8DA59}">
      <dgm:prSet phldrT="[Texto]"/>
      <dgm:spPr/>
      <dgm:t>
        <a:bodyPr/>
        <a:lstStyle/>
        <a:p>
          <a:r>
            <a:rPr lang="sk-SK" dirty="0"/>
            <a:t>Digitalizácia predstavuje integráciu digitálnych technológií do každodenného života podnikateľov a všetkých činností a operácií podniku</a:t>
          </a:r>
          <a:r>
            <a:rPr lang="en-GB" dirty="0"/>
            <a:t>.</a:t>
          </a:r>
          <a:endParaRPr lang="es-ES" dirty="0"/>
        </a:p>
      </dgm:t>
    </dgm:pt>
    <dgm:pt modelId="{BA2AA8D9-8A0B-4C44-AC4A-E229D520682F}" type="parTrans" cxnId="{27E4206D-420D-4A44-8E3D-381C32007183}">
      <dgm:prSet/>
      <dgm:spPr/>
      <dgm:t>
        <a:bodyPr/>
        <a:lstStyle/>
        <a:p>
          <a:endParaRPr lang="es-ES"/>
        </a:p>
      </dgm:t>
    </dgm:pt>
    <dgm:pt modelId="{358BC604-4285-4A45-AB42-ABED8F39E3D2}" type="sibTrans" cxnId="{27E4206D-420D-4A44-8E3D-381C32007183}">
      <dgm:prSet/>
      <dgm:spPr/>
      <dgm:t>
        <a:bodyPr/>
        <a:lstStyle/>
        <a:p>
          <a:endParaRPr lang="es-ES"/>
        </a:p>
      </dgm:t>
    </dgm:pt>
    <dgm:pt modelId="{40F00831-DA0F-4F68-92C8-477728BD919B}">
      <dgm:prSet phldrT="[Texto]"/>
      <dgm:spPr/>
      <dgm:t>
        <a:bodyPr/>
        <a:lstStyle/>
        <a:p>
          <a:r>
            <a:rPr lang="sk-SK" dirty="0"/>
            <a:t>Digitalizácia spôsobuje vznik nových podnikateľských príležitostí a transformuje podnikateľské postupy s cieľom čo najlepšie tieto príležitosti využiť</a:t>
          </a:r>
          <a:r>
            <a:rPr lang="en-GB" dirty="0"/>
            <a:t>.</a:t>
          </a:r>
          <a:endParaRPr lang="es-ES" dirty="0"/>
        </a:p>
      </dgm:t>
    </dgm:pt>
    <dgm:pt modelId="{D6E9724A-CE0D-4DE1-A116-EA7736F52CFE}" type="parTrans" cxnId="{5993BA5D-D0CA-4436-B6AD-A82A6FFDD91C}">
      <dgm:prSet/>
      <dgm:spPr/>
      <dgm:t>
        <a:bodyPr/>
        <a:lstStyle/>
        <a:p>
          <a:endParaRPr lang="es-ES"/>
        </a:p>
      </dgm:t>
    </dgm:pt>
    <dgm:pt modelId="{C2A8EAF7-D0E7-4696-A964-90BE9D3087E8}" type="sibTrans" cxnId="{5993BA5D-D0CA-4436-B6AD-A82A6FFDD91C}">
      <dgm:prSet/>
      <dgm:spPr/>
      <dgm:t>
        <a:bodyPr/>
        <a:lstStyle/>
        <a:p>
          <a:endParaRPr lang="es-ES"/>
        </a:p>
      </dgm:t>
    </dgm:pt>
    <dgm:pt modelId="{8A584B21-BCB2-43BB-B64C-7B360D83A862}">
      <dgm:prSet phldrT="[Texto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dirty="0"/>
            <a:t>A </a:t>
          </a:r>
          <a:r>
            <a:rPr lang="sk-SK" dirty="0"/>
            <a:t>Široká škála platforiem pre online vzdelávanie môže byť užitočná pre MMSP, ktoré hľadajú špecifické znalosti a zručnosti</a:t>
          </a:r>
          <a:r>
            <a:rPr lang="en-GB" dirty="0"/>
            <a:t>.</a:t>
          </a:r>
          <a:endParaRPr lang="es-ES" dirty="0"/>
        </a:p>
      </dgm:t>
    </dgm:pt>
    <dgm:pt modelId="{425E6093-9D9F-4D0D-AF39-692D3F01524A}" type="parTrans" cxnId="{FDC28727-7F33-4001-87F1-D5F76940E233}">
      <dgm:prSet/>
      <dgm:spPr/>
      <dgm:t>
        <a:bodyPr/>
        <a:lstStyle/>
        <a:p>
          <a:endParaRPr lang="es-ES"/>
        </a:p>
      </dgm:t>
    </dgm:pt>
    <dgm:pt modelId="{E714A1FB-4DC7-477F-B50F-618EF34C0C2D}" type="sibTrans" cxnId="{FDC28727-7F33-4001-87F1-D5F76940E233}">
      <dgm:prSet/>
      <dgm:spPr/>
      <dgm:t>
        <a:bodyPr/>
        <a:lstStyle/>
        <a:p>
          <a:endParaRPr lang="es-ES"/>
        </a:p>
      </dgm:t>
    </dgm:pt>
    <dgm:pt modelId="{1E1CDD7B-F177-4A6D-9B97-647961AFB94C}">
      <dgm:prSet phldrT="[Texto]"/>
      <dgm:spPr/>
      <dgm:t>
        <a:bodyPr/>
        <a:lstStyle/>
        <a:p>
          <a:r>
            <a:rPr lang="sk-SK" dirty="0"/>
            <a:t>Na zavedenie digitalizácie by si MMSP mali uvedomiť, aké výhody prináša a aké sú jej operačné dôsledky pre podnik</a:t>
          </a:r>
          <a:r>
            <a:rPr lang="en-GB" dirty="0"/>
            <a:t>. </a:t>
          </a:r>
          <a:endParaRPr lang="es-ES" dirty="0"/>
        </a:p>
      </dgm:t>
    </dgm:pt>
    <dgm:pt modelId="{7A39C9DA-46DF-4A47-993F-45FB7F750106}" type="parTrans" cxnId="{A825C12C-E725-434A-BFB7-62304776FDCA}">
      <dgm:prSet/>
      <dgm:spPr/>
      <dgm:t>
        <a:bodyPr/>
        <a:lstStyle/>
        <a:p>
          <a:endParaRPr lang="sk-SK"/>
        </a:p>
      </dgm:t>
    </dgm:pt>
    <dgm:pt modelId="{48AC10FA-074F-4532-9D8C-C5B05B8CD3C8}" type="sibTrans" cxnId="{A825C12C-E725-434A-BFB7-62304776FDCA}">
      <dgm:prSet/>
      <dgm:spPr/>
      <dgm:t>
        <a:bodyPr/>
        <a:lstStyle/>
        <a:p>
          <a:endParaRPr lang="sk-SK"/>
        </a:p>
      </dgm:t>
    </dgm:pt>
    <dgm:pt modelId="{4FAAC14D-896C-426A-B044-4AB9D4DA2AD9}">
      <dgm:prSet phldrT="[Texto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sk-SK" dirty="0"/>
            <a:t>Nástroje, ktoré pomáhajú v tomto procese, sú modely digitálnej zrelosti - rámce používané na posúdenie a pochopenie súčasnej úrovne digitálnej zrelosti spoločnosti</a:t>
          </a:r>
          <a:r>
            <a:rPr lang="en-GB" dirty="0"/>
            <a:t>.</a:t>
          </a:r>
          <a:endParaRPr lang="es-ES" dirty="0"/>
        </a:p>
      </dgm:t>
    </dgm:pt>
    <dgm:pt modelId="{BF64BC68-05EA-413D-8132-CE900774F86B}" type="parTrans" cxnId="{4D82CCC9-5EAB-42BB-8F85-12ED703CA1E8}">
      <dgm:prSet/>
      <dgm:spPr/>
      <dgm:t>
        <a:bodyPr/>
        <a:lstStyle/>
        <a:p>
          <a:endParaRPr lang="sk-SK"/>
        </a:p>
      </dgm:t>
    </dgm:pt>
    <dgm:pt modelId="{4EC7402A-5AB3-4680-8A10-0CE081EE5E5B}" type="sibTrans" cxnId="{4D82CCC9-5EAB-42BB-8F85-12ED703CA1E8}">
      <dgm:prSet/>
      <dgm:spPr/>
      <dgm:t>
        <a:bodyPr/>
        <a:lstStyle/>
        <a:p>
          <a:endParaRPr lang="sk-SK"/>
        </a:p>
      </dgm:t>
    </dgm:pt>
    <dgm:pt modelId="{E81533A9-25DC-43BE-99A8-C06F5A065A00}">
      <dgm:prSet phldrT="[Texto]"/>
      <dgm:spPr/>
      <dgm:t>
        <a:bodyPr/>
        <a:lstStyle/>
        <a:p>
          <a:r>
            <a:rPr lang="sk-SK" dirty="0"/>
            <a:t>Digitálne komunikačné kanály sa medzi MMSP bežne používajú a sú efektívnymi nástrojmi internej a externej digitálnej komunikácie</a:t>
          </a:r>
          <a:r>
            <a:rPr lang="en-GB" dirty="0"/>
            <a:t>.</a:t>
          </a:r>
          <a:endParaRPr lang="es-ES" dirty="0"/>
        </a:p>
      </dgm:t>
    </dgm:pt>
    <dgm:pt modelId="{1584FECA-CF4A-403E-9D1E-B28082A7DDD9}" type="parTrans" cxnId="{7678D663-9AAC-4E3D-8849-E3C09BA933FE}">
      <dgm:prSet/>
      <dgm:spPr/>
      <dgm:t>
        <a:bodyPr/>
        <a:lstStyle/>
        <a:p>
          <a:endParaRPr lang="sk-SK"/>
        </a:p>
      </dgm:t>
    </dgm:pt>
    <dgm:pt modelId="{308085CA-4F34-4A43-97CC-457755932F33}" type="sibTrans" cxnId="{7678D663-9AAC-4E3D-8849-E3C09BA933FE}">
      <dgm:prSet/>
      <dgm:spPr/>
      <dgm:t>
        <a:bodyPr/>
        <a:lstStyle/>
        <a:p>
          <a:endParaRPr lang="sk-SK"/>
        </a:p>
      </dgm:t>
    </dgm:pt>
    <dgm:pt modelId="{1B84C34D-BC23-4E8C-9CC0-A4A266318D44}">
      <dgm:prSet phldrT="[Texto]"/>
      <dgm:spPr/>
      <dgm:t>
        <a:bodyPr/>
        <a:lstStyle/>
        <a:p>
          <a:r>
            <a:rPr lang="sk-SK" dirty="0"/>
            <a:t>Nástroje na prácu na diaľku a spoluprácu môžu pomôcť pracovať rýchlejšie a efektívnejšie odkiaľkoľvek</a:t>
          </a:r>
          <a:r>
            <a:rPr lang="en-GB" dirty="0"/>
            <a:t>.</a:t>
          </a:r>
          <a:endParaRPr lang="es-ES" dirty="0"/>
        </a:p>
      </dgm:t>
    </dgm:pt>
    <dgm:pt modelId="{5746DE4B-EE69-4F48-AAB4-5418F331F6EC}" type="parTrans" cxnId="{A16E60E3-942C-4364-AA3F-AC40B9A9C8A5}">
      <dgm:prSet/>
      <dgm:spPr/>
      <dgm:t>
        <a:bodyPr/>
        <a:lstStyle/>
        <a:p>
          <a:endParaRPr lang="sk-SK"/>
        </a:p>
      </dgm:t>
    </dgm:pt>
    <dgm:pt modelId="{E07A934E-F36F-435A-8B26-3C9047F99D20}" type="sibTrans" cxnId="{A16E60E3-942C-4364-AA3F-AC40B9A9C8A5}">
      <dgm:prSet/>
      <dgm:spPr/>
      <dgm:t>
        <a:bodyPr/>
        <a:lstStyle/>
        <a:p>
          <a:endParaRPr lang="sk-SK"/>
        </a:p>
      </dgm:t>
    </dgm:pt>
    <dgm:pt modelId="{929949F9-6708-4738-9713-C14A3F26FEC8}">
      <dgm:prSet phldrT="[Texto]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Kapitola 2</a:t>
          </a:r>
          <a:endParaRPr lang="es-ES" dirty="0"/>
        </a:p>
      </dgm:t>
    </dgm:pt>
    <dgm:pt modelId="{ADF06A4A-9857-42CF-BDD4-187E89F55B3D}" type="sibTrans" cxnId="{8AA7AEF0-2C43-4D1F-9795-3D7C3DEEEFE8}">
      <dgm:prSet/>
      <dgm:spPr/>
      <dgm:t>
        <a:bodyPr/>
        <a:lstStyle/>
        <a:p>
          <a:endParaRPr lang="es-ES"/>
        </a:p>
      </dgm:t>
    </dgm:pt>
    <dgm:pt modelId="{0F7E1A38-7E70-42A4-AF68-F54EB88D3B4D}" type="parTrans" cxnId="{8AA7AEF0-2C43-4D1F-9795-3D7C3DEEEFE8}">
      <dgm:prSet/>
      <dgm:spPr/>
      <dgm:t>
        <a:bodyPr/>
        <a:lstStyle/>
        <a:p>
          <a:endParaRPr lang="es-ES"/>
        </a:p>
      </dgm:t>
    </dgm:pt>
    <dgm:pt modelId="{5CC19289-4882-4CB2-8442-ECF0D6A6A215}">
      <dgm:prSet phldrT="[Texto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sk-SK" dirty="0"/>
            <a:t>Týmito platformami sú napr., </a:t>
          </a:r>
          <a:r>
            <a:rPr lang="sk-SK" dirty="0" err="1"/>
            <a:t>Udemy</a:t>
          </a:r>
          <a:r>
            <a:rPr lang="sk-SK" dirty="0"/>
            <a:t>, LinkedIn </a:t>
          </a:r>
          <a:r>
            <a:rPr lang="sk-SK" dirty="0" err="1"/>
            <a:t>Learning</a:t>
          </a:r>
          <a:r>
            <a:rPr lang="sk-SK" dirty="0"/>
            <a:t>, Digitálna garáž Google, W3schools</a:t>
          </a:r>
          <a:endParaRPr lang="es-ES" dirty="0"/>
        </a:p>
      </dgm:t>
    </dgm:pt>
    <dgm:pt modelId="{EF0F304C-7215-4744-9F08-30A83C78D309}" type="parTrans" cxnId="{E24F5506-8528-4834-AB31-88BF282E3D80}">
      <dgm:prSet/>
      <dgm:spPr/>
      <dgm:t>
        <a:bodyPr/>
        <a:lstStyle/>
        <a:p>
          <a:endParaRPr lang="sk-SK"/>
        </a:p>
      </dgm:t>
    </dgm:pt>
    <dgm:pt modelId="{3839DC46-57EA-4AD9-98E6-1DEDC4829D16}" type="sibTrans" cxnId="{E24F5506-8528-4834-AB31-88BF282E3D80}">
      <dgm:prSet/>
      <dgm:spPr/>
      <dgm:t>
        <a:bodyPr/>
        <a:lstStyle/>
        <a:p>
          <a:endParaRPr lang="sk-SK"/>
        </a:p>
      </dgm:t>
    </dgm:pt>
    <dgm:pt modelId="{CD7DBFB3-559B-4A09-BB65-B0F2E29F4100}">
      <dgm:prSet phldrT="[Texto]"/>
      <dgm:spPr/>
      <dgm:t>
        <a:bodyPr/>
        <a:lstStyle/>
        <a:p>
          <a:pPr>
            <a:buFont typeface="Symbol" panose="05050102010706020507" pitchFamily="18" charset="2"/>
            <a:buChar char=""/>
          </a:pPr>
          <a:endParaRPr lang="es-ES" dirty="0"/>
        </a:p>
      </dgm:t>
    </dgm:pt>
    <dgm:pt modelId="{411F71B8-F3D5-4396-BC77-D9877E8EA105}" type="parTrans" cxnId="{997950A3-4F59-4613-B174-9197B10960A5}">
      <dgm:prSet/>
      <dgm:spPr/>
      <dgm:t>
        <a:bodyPr/>
        <a:lstStyle/>
        <a:p>
          <a:endParaRPr lang="sk-SK"/>
        </a:p>
      </dgm:t>
    </dgm:pt>
    <dgm:pt modelId="{7C55A570-34ED-4BE9-8214-30C8671EAA23}" type="sibTrans" cxnId="{997950A3-4F59-4613-B174-9197B10960A5}">
      <dgm:prSet/>
      <dgm:spPr/>
      <dgm:t>
        <a:bodyPr/>
        <a:lstStyle/>
        <a:p>
          <a:endParaRPr lang="sk-SK"/>
        </a:p>
      </dgm:t>
    </dgm:pt>
    <dgm:pt modelId="{49FEBA6B-54F1-40C1-9288-0F2AB2649D67}" type="pres">
      <dgm:prSet presAssocID="{73A37D0F-0A01-427C-806C-3BDE0C554716}" presName="linearFlow" presStyleCnt="0">
        <dgm:presLayoutVars>
          <dgm:dir/>
          <dgm:animLvl val="lvl"/>
          <dgm:resizeHandles val="exact"/>
        </dgm:presLayoutVars>
      </dgm:prSet>
      <dgm:spPr/>
    </dgm:pt>
    <dgm:pt modelId="{207EC565-6A5E-42E7-ADB2-07069A95658F}" type="pres">
      <dgm:prSet presAssocID="{7991A607-7466-4457-87C8-C0CA40315A23}" presName="composite" presStyleCnt="0"/>
      <dgm:spPr/>
    </dgm:pt>
    <dgm:pt modelId="{372C945C-259A-4409-A878-2163FB9FB9E1}" type="pres">
      <dgm:prSet presAssocID="{7991A607-7466-4457-87C8-C0CA40315A23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61BF64C8-B481-4665-A533-2C338B5FE312}" type="pres">
      <dgm:prSet presAssocID="{7991A607-7466-4457-87C8-C0CA40315A23}" presName="descendantText" presStyleLbl="alignAcc1" presStyleIdx="0" presStyleCnt="2">
        <dgm:presLayoutVars>
          <dgm:bulletEnabled val="1"/>
        </dgm:presLayoutVars>
      </dgm:prSet>
      <dgm:spPr/>
    </dgm:pt>
    <dgm:pt modelId="{8D0C9BC5-5A25-46DB-B3A1-99F5F9B1E4EB}" type="pres">
      <dgm:prSet presAssocID="{C29B2F6D-2BFD-4ACD-96BB-CE9968F61031}" presName="sp" presStyleCnt="0"/>
      <dgm:spPr/>
    </dgm:pt>
    <dgm:pt modelId="{0C4CA8CF-FA47-4E25-A8FB-B020A38E2677}" type="pres">
      <dgm:prSet presAssocID="{929949F9-6708-4738-9713-C14A3F26FEC8}" presName="composite" presStyleCnt="0"/>
      <dgm:spPr/>
    </dgm:pt>
    <dgm:pt modelId="{8B8D4138-9F8B-48F9-ADD4-2E3053B5D64B}" type="pres">
      <dgm:prSet presAssocID="{929949F9-6708-4738-9713-C14A3F26FEC8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EE001D36-7EA7-40EA-B3F8-70F5116F2BEF}" type="pres">
      <dgm:prSet presAssocID="{929949F9-6708-4738-9713-C14A3F26FEC8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E24F5506-8528-4834-AB31-88BF282E3D80}" srcId="{929949F9-6708-4738-9713-C14A3F26FEC8}" destId="{5CC19289-4882-4CB2-8442-ECF0D6A6A215}" srcOrd="1" destOrd="0" parTransId="{EF0F304C-7215-4744-9F08-30A83C78D309}" sibTransId="{3839DC46-57EA-4AD9-98E6-1DEDC4829D16}"/>
    <dgm:cxn modelId="{8510530C-AA1F-46AB-B44C-B695C7064FF9}" type="presOf" srcId="{CD7DBFB3-559B-4A09-BB65-B0F2E29F4100}" destId="{EE001D36-7EA7-40EA-B3F8-70F5116F2BEF}" srcOrd="0" destOrd="2" presId="urn:microsoft.com/office/officeart/2005/8/layout/chevron2"/>
    <dgm:cxn modelId="{FDC28727-7F33-4001-87F1-D5F76940E233}" srcId="{929949F9-6708-4738-9713-C14A3F26FEC8}" destId="{8A584B21-BCB2-43BB-B64C-7B360D83A862}" srcOrd="0" destOrd="0" parTransId="{425E6093-9D9F-4D0D-AF39-692D3F01524A}" sibTransId="{E714A1FB-4DC7-477F-B50F-618EF34C0C2D}"/>
    <dgm:cxn modelId="{A825C12C-E725-434A-BFB7-62304776FDCA}" srcId="{7991A607-7466-4457-87C8-C0CA40315A23}" destId="{1E1CDD7B-F177-4A6D-9B97-647961AFB94C}" srcOrd="2" destOrd="0" parTransId="{7A39C9DA-46DF-4A47-993F-45FB7F750106}" sibTransId="{48AC10FA-074F-4532-9D8C-C5B05B8CD3C8}"/>
    <dgm:cxn modelId="{699FF731-067A-414C-87FE-CB60620F8569}" srcId="{73A37D0F-0A01-427C-806C-3BDE0C554716}" destId="{7991A607-7466-4457-87C8-C0CA40315A23}" srcOrd="0" destOrd="0" parTransId="{A4499F8F-8C98-4F22-9390-38711BCBAAE2}" sibTransId="{C29B2F6D-2BFD-4ACD-96BB-CE9968F61031}"/>
    <dgm:cxn modelId="{5993BA5D-D0CA-4436-B6AD-A82A6FFDD91C}" srcId="{7991A607-7466-4457-87C8-C0CA40315A23}" destId="{40F00831-DA0F-4F68-92C8-477728BD919B}" srcOrd="1" destOrd="0" parTransId="{D6E9724A-CE0D-4DE1-A116-EA7736F52CFE}" sibTransId="{C2A8EAF7-D0E7-4696-A964-90BE9D3087E8}"/>
    <dgm:cxn modelId="{7678D663-9AAC-4E3D-8849-E3C09BA933FE}" srcId="{7991A607-7466-4457-87C8-C0CA40315A23}" destId="{E81533A9-25DC-43BE-99A8-C06F5A065A00}" srcOrd="4" destOrd="0" parTransId="{1584FECA-CF4A-403E-9D1E-B28082A7DDD9}" sibTransId="{308085CA-4F34-4A43-97CC-457755932F33}"/>
    <dgm:cxn modelId="{27E4206D-420D-4A44-8E3D-381C32007183}" srcId="{7991A607-7466-4457-87C8-C0CA40315A23}" destId="{70ED07A8-1925-4E2A-A3F7-588056F8DA59}" srcOrd="0" destOrd="0" parTransId="{BA2AA8D9-8A0B-4C44-AC4A-E229D520682F}" sibTransId="{358BC604-4285-4A45-AB42-ABED8F39E3D2}"/>
    <dgm:cxn modelId="{A3C07773-53FB-4BBB-AB46-138F24155656}" type="presOf" srcId="{E81533A9-25DC-43BE-99A8-C06F5A065A00}" destId="{61BF64C8-B481-4665-A533-2C338B5FE312}" srcOrd="0" destOrd="4" presId="urn:microsoft.com/office/officeart/2005/8/layout/chevron2"/>
    <dgm:cxn modelId="{B1BFB777-EF34-4769-AF7A-8ADD9DD34E80}" type="presOf" srcId="{5CC19289-4882-4CB2-8442-ECF0D6A6A215}" destId="{EE001D36-7EA7-40EA-B3F8-70F5116F2BEF}" srcOrd="0" destOrd="1" presId="urn:microsoft.com/office/officeart/2005/8/layout/chevron2"/>
    <dgm:cxn modelId="{AD670B58-B3EC-4AAA-9548-8E67132A1022}" type="presOf" srcId="{73A37D0F-0A01-427C-806C-3BDE0C554716}" destId="{49FEBA6B-54F1-40C1-9288-0F2AB2649D67}" srcOrd="0" destOrd="0" presId="urn:microsoft.com/office/officeart/2005/8/layout/chevron2"/>
    <dgm:cxn modelId="{30145381-78CD-45F1-A2C5-4FA86B038B2D}" type="presOf" srcId="{7991A607-7466-4457-87C8-C0CA40315A23}" destId="{372C945C-259A-4409-A878-2163FB9FB9E1}" srcOrd="0" destOrd="0" presId="urn:microsoft.com/office/officeart/2005/8/layout/chevron2"/>
    <dgm:cxn modelId="{997950A3-4F59-4613-B174-9197B10960A5}" srcId="{929949F9-6708-4738-9713-C14A3F26FEC8}" destId="{CD7DBFB3-559B-4A09-BB65-B0F2E29F4100}" srcOrd="2" destOrd="0" parTransId="{411F71B8-F3D5-4396-BC77-D9877E8EA105}" sibTransId="{7C55A570-34ED-4BE9-8214-30C8671EAA23}"/>
    <dgm:cxn modelId="{5F7634A8-F0F7-4878-A74D-52317EA83116}" type="presOf" srcId="{8A584B21-BCB2-43BB-B64C-7B360D83A862}" destId="{EE001D36-7EA7-40EA-B3F8-70F5116F2BEF}" srcOrd="0" destOrd="0" presId="urn:microsoft.com/office/officeart/2005/8/layout/chevron2"/>
    <dgm:cxn modelId="{85A44DC3-89E5-4FB2-9455-7BA6947AD639}" type="presOf" srcId="{40F00831-DA0F-4F68-92C8-477728BD919B}" destId="{61BF64C8-B481-4665-A533-2C338B5FE312}" srcOrd="0" destOrd="1" presId="urn:microsoft.com/office/officeart/2005/8/layout/chevron2"/>
    <dgm:cxn modelId="{4D82CCC9-5EAB-42BB-8F85-12ED703CA1E8}" srcId="{7991A607-7466-4457-87C8-C0CA40315A23}" destId="{4FAAC14D-896C-426A-B044-4AB9D4DA2AD9}" srcOrd="3" destOrd="0" parTransId="{BF64BC68-05EA-413D-8132-CE900774F86B}" sibTransId="{4EC7402A-5AB3-4680-8A10-0CE081EE5E5B}"/>
    <dgm:cxn modelId="{602B11CA-F846-4D8B-92B3-0DBBF392E24A}" type="presOf" srcId="{929949F9-6708-4738-9713-C14A3F26FEC8}" destId="{8B8D4138-9F8B-48F9-ADD4-2E3053B5D64B}" srcOrd="0" destOrd="0" presId="urn:microsoft.com/office/officeart/2005/8/layout/chevron2"/>
    <dgm:cxn modelId="{E3A3A5D7-7815-4453-AD25-1782B1048E13}" type="presOf" srcId="{1E1CDD7B-F177-4A6D-9B97-647961AFB94C}" destId="{61BF64C8-B481-4665-A533-2C338B5FE312}" srcOrd="0" destOrd="2" presId="urn:microsoft.com/office/officeart/2005/8/layout/chevron2"/>
    <dgm:cxn modelId="{A16E60E3-942C-4364-AA3F-AC40B9A9C8A5}" srcId="{7991A607-7466-4457-87C8-C0CA40315A23}" destId="{1B84C34D-BC23-4E8C-9CC0-A4A266318D44}" srcOrd="5" destOrd="0" parTransId="{5746DE4B-EE69-4F48-AAB4-5418F331F6EC}" sibTransId="{E07A934E-F36F-435A-8B26-3C9047F99D20}"/>
    <dgm:cxn modelId="{FAE733E8-0838-40ED-BFD4-78838722D7FC}" type="presOf" srcId="{4FAAC14D-896C-426A-B044-4AB9D4DA2AD9}" destId="{61BF64C8-B481-4665-A533-2C338B5FE312}" srcOrd="0" destOrd="3" presId="urn:microsoft.com/office/officeart/2005/8/layout/chevron2"/>
    <dgm:cxn modelId="{8AA7AEF0-2C43-4D1F-9795-3D7C3DEEEFE8}" srcId="{73A37D0F-0A01-427C-806C-3BDE0C554716}" destId="{929949F9-6708-4738-9713-C14A3F26FEC8}" srcOrd="1" destOrd="0" parTransId="{0F7E1A38-7E70-42A4-AF68-F54EB88D3B4D}" sibTransId="{ADF06A4A-9857-42CF-BDD4-187E89F55B3D}"/>
    <dgm:cxn modelId="{D466A4F6-8DB6-48ED-9E51-FB279BB0280A}" type="presOf" srcId="{1B84C34D-BC23-4E8C-9CC0-A4A266318D44}" destId="{61BF64C8-B481-4665-A533-2C338B5FE312}" srcOrd="0" destOrd="5" presId="urn:microsoft.com/office/officeart/2005/8/layout/chevron2"/>
    <dgm:cxn modelId="{A78A66F7-08BB-42E0-B03F-F4DC4DD532B6}" type="presOf" srcId="{70ED07A8-1925-4E2A-A3F7-588056F8DA59}" destId="{61BF64C8-B481-4665-A533-2C338B5FE312}" srcOrd="0" destOrd="0" presId="urn:microsoft.com/office/officeart/2005/8/layout/chevron2"/>
    <dgm:cxn modelId="{09807F57-12DA-4D52-B57C-4BDD525106D8}" type="presParOf" srcId="{49FEBA6B-54F1-40C1-9288-0F2AB2649D67}" destId="{207EC565-6A5E-42E7-ADB2-07069A95658F}" srcOrd="0" destOrd="0" presId="urn:microsoft.com/office/officeart/2005/8/layout/chevron2"/>
    <dgm:cxn modelId="{97491901-C94B-4FFC-99E6-910F39736E23}" type="presParOf" srcId="{207EC565-6A5E-42E7-ADB2-07069A95658F}" destId="{372C945C-259A-4409-A878-2163FB9FB9E1}" srcOrd="0" destOrd="0" presId="urn:microsoft.com/office/officeart/2005/8/layout/chevron2"/>
    <dgm:cxn modelId="{2FBA76C3-8673-4687-BF2D-D692649B23DD}" type="presParOf" srcId="{207EC565-6A5E-42E7-ADB2-07069A95658F}" destId="{61BF64C8-B481-4665-A533-2C338B5FE312}" srcOrd="1" destOrd="0" presId="urn:microsoft.com/office/officeart/2005/8/layout/chevron2"/>
    <dgm:cxn modelId="{FD308ED2-4D5E-4944-873C-3CFAC0F385CF}" type="presParOf" srcId="{49FEBA6B-54F1-40C1-9288-0F2AB2649D67}" destId="{8D0C9BC5-5A25-46DB-B3A1-99F5F9B1E4EB}" srcOrd="1" destOrd="0" presId="urn:microsoft.com/office/officeart/2005/8/layout/chevron2"/>
    <dgm:cxn modelId="{5F56241B-B13A-4B8F-AD65-D694E2218559}" type="presParOf" srcId="{49FEBA6B-54F1-40C1-9288-0F2AB2649D67}" destId="{0C4CA8CF-FA47-4E25-A8FB-B020A38E2677}" srcOrd="2" destOrd="0" presId="urn:microsoft.com/office/officeart/2005/8/layout/chevron2"/>
    <dgm:cxn modelId="{0DEF7DC1-4560-4022-89E1-FA86916C3BA0}" type="presParOf" srcId="{0C4CA8CF-FA47-4E25-A8FB-B020A38E2677}" destId="{8B8D4138-9F8B-48F9-ADD4-2E3053B5D64B}" srcOrd="0" destOrd="0" presId="urn:microsoft.com/office/officeart/2005/8/layout/chevron2"/>
    <dgm:cxn modelId="{5F1A5EED-385D-4EC0-BE1D-E39F01ACEAC8}" type="presParOf" srcId="{0C4CA8CF-FA47-4E25-A8FB-B020A38E2677}" destId="{EE001D36-7EA7-40EA-B3F8-70F5116F2BE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2FEFD-0534-4CDE-BDFC-5DC8A0A6E211}">
      <dsp:nvSpPr>
        <dsp:cNvPr id="0" name=""/>
        <dsp:cNvSpPr/>
      </dsp:nvSpPr>
      <dsp:spPr>
        <a:xfrm rot="16200000">
          <a:off x="437697" y="-432616"/>
          <a:ext cx="4022725" cy="4887957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3230" bIns="0" numCol="1" spcCol="1270" anchor="t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noProof="0" dirty="0">
              <a:latin typeface="Calibri Light" panose="020F0302020204030204"/>
            </a:rPr>
            <a:t>Kapitola 1</a:t>
          </a:r>
          <a:r>
            <a:rPr lang="en-US" sz="2700" kern="1200" noProof="0" dirty="0"/>
            <a:t>: </a:t>
          </a:r>
          <a:r>
            <a:rPr lang="en-US" sz="2700" kern="1200" noProof="0" dirty="0" err="1"/>
            <a:t>Digitaliz</a:t>
          </a:r>
          <a:r>
            <a:rPr lang="sk-SK" sz="2700" kern="1200" noProof="0" dirty="0" err="1"/>
            <a:t>ácia</a:t>
          </a:r>
          <a:r>
            <a:rPr lang="sk-SK" sz="2700" kern="1200" noProof="0" dirty="0"/>
            <a:t> v MMSP</a:t>
          </a:r>
          <a:endParaRPr lang="en-US" sz="2700" kern="1200" noProof="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2100" kern="1200" noProof="0" dirty="0"/>
            <a:t>Výhody digitalizácie pre MMSP</a:t>
          </a:r>
          <a:endParaRPr lang="en-US" sz="2100" kern="1200" noProof="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noProof="0" dirty="0"/>
            <a:t>Digit</a:t>
          </a:r>
          <a:r>
            <a:rPr lang="sk-SK" sz="2100" kern="1200" noProof="0" dirty="0" err="1"/>
            <a:t>álne</a:t>
          </a:r>
          <a:r>
            <a:rPr lang="sk-SK" sz="2100" kern="1200" noProof="0" dirty="0"/>
            <a:t> komunikačné kanály pre MMSP</a:t>
          </a:r>
          <a:endParaRPr lang="en-US" sz="2100" kern="1200" noProof="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2100" kern="1200" noProof="0" dirty="0"/>
            <a:t>Nástroje na prácu na diaľku a virtuálnu spoluprácu</a:t>
          </a:r>
          <a:endParaRPr lang="en-US" sz="2100" kern="1200" noProof="0" dirty="0"/>
        </a:p>
      </dsp:txBody>
      <dsp:txXfrm rot="5400000">
        <a:off x="5081" y="804545"/>
        <a:ext cx="4887957" cy="2413635"/>
      </dsp:txXfrm>
    </dsp:sp>
    <dsp:sp modelId="{6A06E1D3-CB2E-499A-A964-4B9EA4634424}">
      <dsp:nvSpPr>
        <dsp:cNvPr id="0" name=""/>
        <dsp:cNvSpPr/>
      </dsp:nvSpPr>
      <dsp:spPr>
        <a:xfrm rot="16200000">
          <a:off x="5692251" y="-432616"/>
          <a:ext cx="4022725" cy="4887957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3230" bIns="0" numCol="1" spcCol="1270" anchor="t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 err="1">
              <a:latin typeface="Calibri Light" panose="020F0302020204030204"/>
            </a:rPr>
            <a:t>Kapitola</a:t>
          </a:r>
          <a:r>
            <a:rPr lang="es-ES" sz="2700" kern="1200" dirty="0">
              <a:latin typeface="Calibri Light" panose="020F0302020204030204"/>
            </a:rPr>
            <a:t> 2</a:t>
          </a:r>
          <a:r>
            <a:rPr lang="es-ES" sz="2700" kern="1200" dirty="0"/>
            <a:t>: </a:t>
          </a:r>
          <a:r>
            <a:rPr lang="sk-SK" sz="2700" kern="1200" dirty="0"/>
            <a:t>Online vzdelávanie</a:t>
          </a:r>
          <a:endParaRPr lang="es-ES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2100" kern="1200" dirty="0"/>
            <a:t>Platformy na online vzdelávanie</a:t>
          </a:r>
          <a:endParaRPr lang="es-E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2100" kern="1200" dirty="0"/>
            <a:t>Odporúčané online kurzy pre MMSP</a:t>
          </a:r>
          <a:endParaRPr lang="es-ES" sz="2100" kern="1200" dirty="0"/>
        </a:p>
      </dsp:txBody>
      <dsp:txXfrm rot="5400000">
        <a:off x="5259635" y="804545"/>
        <a:ext cx="4887957" cy="2413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C945C-259A-4409-A878-2163FB9FB9E1}">
      <dsp:nvSpPr>
        <dsp:cNvPr id="0" name=""/>
        <dsp:cNvSpPr/>
      </dsp:nvSpPr>
      <dsp:spPr>
        <a:xfrm rot="5400000">
          <a:off x="-322917" y="324830"/>
          <a:ext cx="2152786" cy="150695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>
              <a:latin typeface="Calibri Light" panose="020F0302020204030204"/>
            </a:rPr>
            <a:t>Kapitola 1</a:t>
          </a:r>
          <a:endParaRPr lang="es-ES" sz="2900" kern="1200" dirty="0"/>
        </a:p>
      </dsp:txBody>
      <dsp:txXfrm rot="-5400000">
        <a:off x="1" y="755387"/>
        <a:ext cx="1506950" cy="645836"/>
      </dsp:txXfrm>
    </dsp:sp>
    <dsp:sp modelId="{61BF64C8-B481-4665-A533-2C338B5FE312}">
      <dsp:nvSpPr>
        <dsp:cNvPr id="0" name=""/>
        <dsp:cNvSpPr/>
      </dsp:nvSpPr>
      <dsp:spPr>
        <a:xfrm rot="5400000">
          <a:off x="5083019" y="-3574156"/>
          <a:ext cx="1399311" cy="85514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000" kern="1200" dirty="0"/>
            <a:t>Digitalizácia predstavuje integráciu digitálnych technológií do každodenného života podnikateľov a všetkých činností a operácií podniku</a:t>
          </a:r>
          <a:r>
            <a:rPr lang="en-GB" sz="1000" kern="1200" dirty="0"/>
            <a:t>.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000" kern="1200" dirty="0"/>
            <a:t>Digitalizácia spôsobuje vznik nových podnikateľských príležitostí a transformuje podnikateľské postupy s cieľom čo najlepšie tieto príležitosti využiť</a:t>
          </a:r>
          <a:r>
            <a:rPr lang="en-GB" sz="1000" kern="1200" dirty="0"/>
            <a:t>.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000" kern="1200" dirty="0"/>
            <a:t>Na zavedenie digitalizácie by si MMSP mali uvedomiť, aké výhody prináša a aké sú jej operačné dôsledky pre podnik</a:t>
          </a:r>
          <a:r>
            <a:rPr lang="en-GB" sz="1000" kern="1200" dirty="0"/>
            <a:t>. 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sk-SK" sz="1000" kern="1200" dirty="0"/>
            <a:t>Nástroje, ktoré pomáhajú v tomto procese, sú modely digitálnej zrelosti - rámce používané na posúdenie a pochopenie súčasnej úrovne digitálnej zrelosti spoločnosti</a:t>
          </a:r>
          <a:r>
            <a:rPr lang="en-GB" sz="1000" kern="1200" dirty="0"/>
            <a:t>.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000" kern="1200" dirty="0"/>
            <a:t>Digitálne komunikačné kanály sa medzi MMSP bežne používajú a sú efektívnymi nástrojmi internej a externej digitálnej komunikácie</a:t>
          </a:r>
          <a:r>
            <a:rPr lang="en-GB" sz="1000" kern="1200" dirty="0"/>
            <a:t>.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000" kern="1200" dirty="0"/>
            <a:t>Nástroje na prácu na diaľku a spoluprácu môžu pomôcť pracovať rýchlejšie a efektívnejšie odkiaľkoľvek</a:t>
          </a:r>
          <a:r>
            <a:rPr lang="en-GB" sz="1000" kern="1200" dirty="0"/>
            <a:t>.</a:t>
          </a:r>
          <a:endParaRPr lang="es-ES" sz="1000" kern="1200" dirty="0"/>
        </a:p>
      </dsp:txBody>
      <dsp:txXfrm rot="-5400000">
        <a:off x="1506951" y="70221"/>
        <a:ext cx="8483140" cy="1262693"/>
      </dsp:txXfrm>
    </dsp:sp>
    <dsp:sp modelId="{8B8D4138-9F8B-48F9-ADD4-2E3053B5D64B}">
      <dsp:nvSpPr>
        <dsp:cNvPr id="0" name=""/>
        <dsp:cNvSpPr/>
      </dsp:nvSpPr>
      <dsp:spPr>
        <a:xfrm rot="5400000">
          <a:off x="-322917" y="2190944"/>
          <a:ext cx="2152786" cy="150695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>
              <a:latin typeface="Calibri Light" panose="020F0302020204030204"/>
            </a:rPr>
            <a:t>Kapitola 2</a:t>
          </a:r>
          <a:endParaRPr lang="es-ES" sz="2900" kern="1200" dirty="0"/>
        </a:p>
      </dsp:txBody>
      <dsp:txXfrm rot="-5400000">
        <a:off x="1" y="2621501"/>
        <a:ext cx="1506950" cy="645836"/>
      </dsp:txXfrm>
    </dsp:sp>
    <dsp:sp modelId="{EE001D36-7EA7-40EA-B3F8-70F5116F2BEF}">
      <dsp:nvSpPr>
        <dsp:cNvPr id="0" name=""/>
        <dsp:cNvSpPr/>
      </dsp:nvSpPr>
      <dsp:spPr>
        <a:xfrm rot="5400000">
          <a:off x="5083019" y="-1708042"/>
          <a:ext cx="1399311" cy="85514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GB" sz="1000" kern="1200" dirty="0"/>
            <a:t>A </a:t>
          </a:r>
          <a:r>
            <a:rPr lang="sk-SK" sz="1000" kern="1200" dirty="0"/>
            <a:t>Široká škála platforiem pre online vzdelávanie môže byť užitočná pre MMSP, ktoré hľadajú špecifické znalosti a zručnosti</a:t>
          </a:r>
          <a:r>
            <a:rPr lang="en-GB" sz="1000" kern="1200" dirty="0"/>
            <a:t>.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sk-SK" sz="1000" kern="1200" dirty="0"/>
            <a:t>Týmito platformami sú napr., </a:t>
          </a:r>
          <a:r>
            <a:rPr lang="sk-SK" sz="1000" kern="1200" dirty="0" err="1"/>
            <a:t>Udemy</a:t>
          </a:r>
          <a:r>
            <a:rPr lang="sk-SK" sz="1000" kern="1200" dirty="0"/>
            <a:t>, LinkedIn </a:t>
          </a:r>
          <a:r>
            <a:rPr lang="sk-SK" sz="1000" kern="1200" dirty="0" err="1"/>
            <a:t>Learning</a:t>
          </a:r>
          <a:r>
            <a:rPr lang="sk-SK" sz="1000" kern="1200" dirty="0"/>
            <a:t>, Digitálna garáž Google, W3schools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endParaRPr lang="es-ES" sz="1000" kern="1200" dirty="0"/>
        </a:p>
      </dsp:txBody>
      <dsp:txXfrm rot="-5400000">
        <a:off x="1506951" y="1936335"/>
        <a:ext cx="8483140" cy="1262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04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744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674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03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27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714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496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850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242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7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908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61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wordpress.org/" TargetMode="External"/><Relationship Id="rId7" Type="http://schemas.openxmlformats.org/officeDocument/2006/relationships/hyperlink" Target="http://www.youtube.com/" TargetMode="External"/><Relationship Id="rId2" Type="http://schemas.openxmlformats.org/officeDocument/2006/relationships/hyperlink" Target="http://www.hubspo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instagram.com/" TargetMode="External"/><Relationship Id="rId5" Type="http://schemas.openxmlformats.org/officeDocument/2006/relationships/hyperlink" Target="http://www.facebook.com/" TargetMode="External"/><Relationship Id="rId4" Type="http://schemas.openxmlformats.org/officeDocument/2006/relationships/hyperlink" Target="http://www.wix.com/" TargetMode="External"/><Relationship Id="rId9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om.us/" TargetMode="External"/><Relationship Id="rId2" Type="http://schemas.openxmlformats.org/officeDocument/2006/relationships/hyperlink" Target="http://www.skyp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8.png"/><Relationship Id="rId4" Type="http://schemas.openxmlformats.org/officeDocument/2006/relationships/hyperlink" Target="http://www.microsoft.com/sk-sk/microsoft-teams/group-chat-software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llo.com/" TargetMode="External"/><Relationship Id="rId2" Type="http://schemas.openxmlformats.org/officeDocument/2006/relationships/hyperlink" Target="http://www.slack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8.png"/><Relationship Id="rId4" Type="http://schemas.openxmlformats.org/officeDocument/2006/relationships/hyperlink" Target="http://www.miro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opbox.com/" TargetMode="External"/><Relationship Id="rId2" Type="http://schemas.openxmlformats.org/officeDocument/2006/relationships/hyperlink" Target="http://www.wetransfer.com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learning" TargetMode="External"/><Relationship Id="rId2" Type="http://schemas.openxmlformats.org/officeDocument/2006/relationships/hyperlink" Target="http://www.business.udemy.com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" TargetMode="External"/><Relationship Id="rId2" Type="http://schemas.openxmlformats.org/officeDocument/2006/relationships/hyperlink" Target="http://www.learndigital.withgoogle.com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ocw.mit.edu/courses/15-351-managing-innovation-and-entrepreneurship-spring-2008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digital.withgoogle.com/digitalgarage/course/improve-online-security?enroll_confirmation=1" TargetMode="External"/><Relationship Id="rId2" Type="http://schemas.openxmlformats.org/officeDocument/2006/relationships/hyperlink" Target="https://pll.harvard.edu/course/remote-work-revolution-everyone?delta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startproject.eu/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cd.org/tax/forum-on-tax-administration/publications-and-products/digital-transformation-maturity-model.pdf" TargetMode="External"/><Relationship Id="rId2" Type="http://schemas.openxmlformats.org/officeDocument/2006/relationships/hyperlink" Target="https://www2.deloitte.com/content/dam/Deloitte/global/Documents/Technology-Media-Telecommunications/deloitte-digital-maturity-mode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gitalmaturity.org/digital-maturity-framewor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A0732-8212-434E-AAE7-A9DC0EC61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917576"/>
            <a:ext cx="10058400" cy="2407535"/>
          </a:xfrm>
        </p:spPr>
        <p:txBody>
          <a:bodyPr/>
          <a:lstStyle/>
          <a:p>
            <a:pPr algn="ctr"/>
            <a:r>
              <a:rPr lang="sk-SK" dirty="0"/>
              <a:t>Digitalizácia a online vzdelávanie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F345A6-199C-4D56-A1AA-38821652C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5307062"/>
            <a:ext cx="10058400" cy="836609"/>
          </a:xfrm>
        </p:spPr>
        <p:txBody>
          <a:bodyPr>
            <a:normAutofit/>
          </a:bodyPr>
          <a:lstStyle/>
          <a:p>
            <a:pPr algn="ctr"/>
            <a:r>
              <a:rPr lang="sk-SK" sz="1800" b="1" dirty="0">
                <a:latin typeface="+mn-lt"/>
              </a:rPr>
              <a:t>RESTART</a:t>
            </a:r>
            <a:r>
              <a:rPr lang="sk-SK" sz="1800" dirty="0">
                <a:latin typeface="+mn-lt"/>
              </a:rPr>
              <a:t> – Odolnosť a tréning pre </a:t>
            </a:r>
            <a:r>
              <a:rPr lang="sk-SK" sz="1800" dirty="0" err="1">
                <a:latin typeface="+mn-lt"/>
              </a:rPr>
              <a:t>msp</a:t>
            </a:r>
            <a:endParaRPr lang="sk-SK" sz="1800" dirty="0">
              <a:latin typeface="+mn-lt"/>
            </a:endParaRPr>
          </a:p>
          <a:p>
            <a:pPr algn="ctr"/>
            <a:r>
              <a:rPr lang="sk-SK" sz="1800" dirty="0">
                <a:latin typeface="+mn-lt"/>
              </a:rPr>
              <a:t>ERASMUS + 2021-1-SK01-KA220-VET-000034882</a:t>
            </a:r>
          </a:p>
        </p:txBody>
      </p:sp>
      <p:pic>
        <p:nvPicPr>
          <p:cNvPr id="1026" name="Picture 2" descr="Rest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8" y="290856"/>
            <a:ext cx="4226502" cy="77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E33EF2F1-C015-5730-2F7E-444A13EF48CE}"/>
              </a:ext>
            </a:extLst>
          </p:cNvPr>
          <p:cNvSpPr txBox="1">
            <a:spLocks/>
          </p:cNvSpPr>
          <p:nvPr/>
        </p:nvSpPr>
        <p:spPr>
          <a:xfrm>
            <a:off x="1097280" y="4410702"/>
            <a:ext cx="10058400" cy="836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1800" b="1" dirty="0">
                <a:latin typeface="+mn-lt"/>
              </a:rPr>
              <a:t>Autor</a:t>
            </a:r>
            <a:r>
              <a:rPr lang="es-ES" sz="1800" b="1" dirty="0">
                <a:latin typeface="+mn-lt"/>
              </a:rPr>
              <a:t>: </a:t>
            </a:r>
            <a:r>
              <a:rPr lang="sk-SK" sz="1800" b="1" dirty="0">
                <a:latin typeface="+mn-lt"/>
              </a:rPr>
              <a:t>univerzita </a:t>
            </a:r>
            <a:r>
              <a:rPr lang="sk-SK" sz="1800" b="1" dirty="0" err="1">
                <a:latin typeface="+mn-lt"/>
              </a:rPr>
              <a:t>komenského</a:t>
            </a:r>
            <a:r>
              <a:rPr lang="sk-SK" sz="1800" b="1" dirty="0">
                <a:latin typeface="+mn-lt"/>
              </a:rPr>
              <a:t> Bratislava</a:t>
            </a:r>
            <a:endParaRPr lang="sk-SK" sz="1800" dirty="0">
              <a:latin typeface="+mn-lt"/>
            </a:endParaRPr>
          </a:p>
        </p:txBody>
      </p:sp>
      <p:pic>
        <p:nvPicPr>
          <p:cNvPr id="9" name="Obrázok 8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020" y="498994"/>
            <a:ext cx="2567940" cy="53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9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6963" y="2019857"/>
            <a:ext cx="4937760" cy="736282"/>
          </a:xfrm>
        </p:spPr>
        <p:txBody>
          <a:bodyPr/>
          <a:lstStyle/>
          <a:p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</a:t>
            </a:r>
            <a:r>
              <a:rPr lang="sk-SK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Ové</a:t>
            </a: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stránky</a:t>
            </a:r>
            <a:r>
              <a:rPr lang="en-GB" sz="1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" y="2472330"/>
            <a:ext cx="5348923" cy="4098332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www.hubspot.com</a:t>
            </a:r>
            <a:endParaRPr lang="sk-S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Bezplatný nástroj na tvorbu webových stránok. Jedinečnou výhodou používania </a:t>
            </a:r>
            <a:r>
              <a:rPr lang="sk-SK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Hubspotu</a:t>
            </a: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vytváranie, správa, úprava a publikovanie obsahu v používateľsky prívetivom rozhraní. Môžete si rýchlo a jednoducho prispôsobiť dizajn a funkčnosť svojho webu, ako aj mať viacero používateľov obsluhujúcich webovú stránku súčasne.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www.wordpress.org</a:t>
            </a:r>
            <a:endParaRPr lang="sk-S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WordPress</a:t>
            </a: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bezplatný nástroj s otvoreným zdrojovým kódom na vytváranie webových stránok. Umožňuje prispôsobiť si webové stránky podľa potreby. Na výber je široká škála šablón, s ktorými je možné pracovať.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www.wix.com</a:t>
            </a:r>
            <a:endParaRPr lang="sk-SK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Wix</a:t>
            </a: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ponúka atraktívne a dobre navrhnuté šablóny, z ktorých si môžete vybrať. Je vhodný pre začiatočníkov a dokáže sa prakticky navrhnúť sám (umelá inteligencia). Trh s aplikáciami </a:t>
            </a:r>
            <a:r>
              <a:rPr lang="sk-SK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Wix</a:t>
            </a: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umožňuje pridávať funkcie a vlastnosti.</a:t>
            </a: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3635" y="1995685"/>
            <a:ext cx="4937760" cy="736282"/>
          </a:xfrm>
        </p:spPr>
        <p:txBody>
          <a:bodyPr/>
          <a:lstStyle/>
          <a:p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sociálne médiá</a:t>
            </a:r>
            <a:endParaRPr lang="es-ES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2472331"/>
            <a:ext cx="5288280" cy="377469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www.facebook.com</a:t>
            </a:r>
            <a:endParaRPr lang="sk-S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Facebook má najrozsiahlejšiu používateľskú základňu zo všetkých platforiem sociálnych médií. V závislosti od vášho publika a rozpočtu má táto platforma potenciál byť pre vašu firmu najlepším spôsobom, ako osloviť veľký počet ľudí online.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www.instagram.com</a:t>
            </a:r>
            <a:endParaRPr lang="sk-S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Instagram má menej funkcií ako Facebook, čo uľahčuje MMSP naučiť sa ho používať pomerne rýchlo. Jeho rozhranie je navyše elegantné a prehľadné. Instagram sa stáva čoraz silnejším nástrojom pre podniky. Instagram je najlepší na zdieľanie vizuálneho obsahu a pútavých obrázkov.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www.youtube.com</a:t>
            </a:r>
            <a:endParaRPr lang="sk-S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Používa sa na globálne zdieľanie videí. Ako druhá najnavštevovanejšia webová stránka na svete po Google má obrovský potenciál na oslovenie vášho publika. Na YouTube môžete zdieľať krátke aj dlhé videá.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sk-SK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TikTok</a:t>
            </a:r>
            <a:r>
              <a:rPr lang="sk-SK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sk-SK" sz="1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influencer</a:t>
            </a:r>
            <a:r>
              <a:rPr lang="sk-SK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 marketing sú najnovšie trendy.</a:t>
            </a:r>
            <a:endParaRPr lang="es-ES" sz="1400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61717B8-A900-AC0B-722C-67076CC0F0A6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11" name="Obrázok 10" descr="Obrázok, na ktorom je text&#10;&#10;Automaticky generovaný popis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028" y="5832181"/>
            <a:ext cx="2027384" cy="455825"/>
          </a:xfrm>
          <a:prstGeom prst="rect">
            <a:avLst/>
          </a:prstGeom>
        </p:spPr>
      </p:pic>
      <p:sp>
        <p:nvSpPr>
          <p:cNvPr id="13" name="Nadpis 1">
            <a:extLst>
              <a:ext uri="{FF2B5EF4-FFF2-40B4-BE49-F238E27FC236}">
                <a16:creationId xmlns:a16="http://schemas.microsoft.com/office/drawing/2014/main" id="{4C9DC412-FDD6-EDE0-F285-22FB88FEF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sk-SK" sz="4000" b="1" dirty="0"/>
              <a:t>Kapitola 1: </a:t>
            </a:r>
            <a:r>
              <a:rPr lang="en-GB" sz="4000" b="1" dirty="0" err="1"/>
              <a:t>Digitaliz</a:t>
            </a:r>
            <a:r>
              <a:rPr lang="sk-SK" sz="4000" b="1" dirty="0" err="1"/>
              <a:t>ácia</a:t>
            </a:r>
            <a:r>
              <a:rPr lang="sk-SK" sz="4000" b="1" dirty="0"/>
              <a:t> v MMSP</a:t>
            </a:r>
            <a:br>
              <a:rPr lang="en-GB" dirty="0"/>
            </a:br>
            <a:r>
              <a:rPr lang="sk-SK" sz="2800" dirty="0"/>
              <a:t>Sekcia 1.2: Digitálne komunikačné kanály pre MMSP</a:t>
            </a:r>
            <a:endParaRPr lang="en-GB" dirty="0"/>
          </a:p>
        </p:txBody>
      </p:sp>
      <p:sp>
        <p:nvSpPr>
          <p:cNvPr id="14" name="Marcador de contenido 11">
            <a:extLst>
              <a:ext uri="{FF2B5EF4-FFF2-40B4-BE49-F238E27FC236}">
                <a16:creationId xmlns:a16="http://schemas.microsoft.com/office/drawing/2014/main" id="{0CC03C43-687F-359F-0C9F-D07749AB97A0}"/>
              </a:ext>
            </a:extLst>
          </p:cNvPr>
          <p:cNvSpPr txBox="1">
            <a:spLocks/>
          </p:cNvSpPr>
          <p:nvPr/>
        </p:nvSpPr>
        <p:spPr>
          <a:xfrm>
            <a:off x="1096963" y="1716695"/>
            <a:ext cx="10058400" cy="6063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b="1" i="1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Externé digitálne komunikačné kanály </a:t>
            </a:r>
            <a:r>
              <a:rPr lang="sk-SK" sz="18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sa používajú na komunikáciu so zákazníkmi a externými zainteresovanými stranami.</a:t>
            </a:r>
          </a:p>
        </p:txBody>
      </p:sp>
    </p:spTree>
    <p:extLst>
      <p:ext uri="{BB962C8B-B14F-4D97-AF65-F5344CB8AC3E}">
        <p14:creationId xmlns:p14="http://schemas.microsoft.com/office/powerpoint/2010/main" val="3092616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Kapitola 1: </a:t>
            </a:r>
            <a:r>
              <a:rPr lang="en-GB" sz="4000" b="1" dirty="0" err="1"/>
              <a:t>Digitali</a:t>
            </a:r>
            <a:r>
              <a:rPr lang="sk-SK" sz="4000" b="1" dirty="0" err="1"/>
              <a:t>zácia</a:t>
            </a:r>
            <a:r>
              <a:rPr lang="sk-SK" sz="4000" b="1" dirty="0"/>
              <a:t> v MMSP</a:t>
            </a:r>
            <a:br>
              <a:rPr lang="en-GB" dirty="0"/>
            </a:br>
            <a:r>
              <a:rPr lang="sk-SK" sz="2800" dirty="0"/>
              <a:t>Sekcia 1.2: Digitálne komunikačné kanály pre MMSP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2849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Interné digitálne komunikačné kanály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uľahčujú komunikáciu predovšetkým v rámci spoločnosti ale aj mimo nej. Najčastejšie sa používajú e-maily, ale aj iné nástroje, ako napr.: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www.skype.com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Skype je jednoduchá komunikačná platforma využívajúca cloudové technológie. Táto video konferenčná platforma zahŕňa online hovory (audio alebo video), chaty, konferencie až pre 50 ľudí, plánovanie stretnutí a iné.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www.zoom.us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 konferenčná služba vhodná pre tímy. Zahŕňa virtuálny pracovný priestor, video alebo audio hovory, priame chaty a možnosť nahrávania stretnutí. Zoom má jednoduché používateľské rozhranie a je veľmi prívetivý pre používateľov</a:t>
            </a:r>
            <a:r>
              <a:rPr lang="sk-SK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Microsoft Teams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pracovný priestor, ktorý umožňuje organizovať schôdzky (video hovory alebo hovory) a ukladať dokumenty, ale je vhodný aj na organizáciu práce, pretože môžete využívať aj rôzne aplikácie. Je to komplexný nástroj na riadenie práce.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87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Kapitola 1: </a:t>
            </a:r>
            <a:r>
              <a:rPr lang="en-GB" sz="4000" b="1" dirty="0" err="1"/>
              <a:t>Digitali</a:t>
            </a:r>
            <a:r>
              <a:rPr lang="sk-SK" sz="4000" b="1" dirty="0" err="1"/>
              <a:t>zácia</a:t>
            </a:r>
            <a:r>
              <a:rPr lang="sk-SK" sz="4000" b="1" dirty="0"/>
              <a:t> v MMSP</a:t>
            </a:r>
            <a:br>
              <a:rPr lang="en-GB" dirty="0"/>
            </a:br>
            <a:r>
              <a:rPr lang="sk-SK" sz="2800" dirty="0"/>
              <a:t>Sekcia 1</a:t>
            </a:r>
            <a:r>
              <a:rPr lang="en-US" sz="2800" dirty="0"/>
              <a:t>.3</a:t>
            </a:r>
            <a:r>
              <a:rPr lang="sk-SK" sz="2800" dirty="0"/>
              <a:t>:</a:t>
            </a:r>
            <a:r>
              <a:rPr lang="en-US" sz="2800" dirty="0"/>
              <a:t> </a:t>
            </a:r>
            <a:r>
              <a:rPr lang="sk-SK" sz="2800" dirty="0"/>
              <a:t>Nástroje na prácu na diaľku a virtuálnu spoluprácu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 rozšírením práce z domu a nemožnosťou cestovať sa ešte viac rozšírila práca na diaľku a využívanie nástrojov na virtuálnu spoluprácu. Nástroje, ktoré vám predstavíme, vám pomôžu pracovať rýchlejšie a efektívnejšie odkiaľkoľvek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Nástroje na spoluprácu a projektové riadenie</a:t>
            </a:r>
            <a:endParaRPr lang="en-US" sz="1800" b="1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www.slack.com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Slack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aplikácia pre podniky na zasielanie správ, ktorá spája ľudí s potrebnými informáciami prostredníctvom vytvárania projektových tímov.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Slack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organizuje konverzácie do kanálov, v ktorých môžu všetci zdieľať nápady, prijímať rozhodnutia a posúvať prácu dopredu. K dispozícii je celý rad funkcií, ktoré umožňujú optimalizáciu a integráciu aplikácií.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www.trello.com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Trello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vizuálny nástroj na správu akéhokoľvek projektu, pracovného postupu alebo sledovania úloh. Je možné pridávať súbory a kontrolné zoznamy alebo dokonca si prispôsobiť rozhranie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www.miro.com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Miro je digitálna tabuľa na jednoduchú virtuálnu spoluprácu s ostatnými. Miro umožňuje vytvárať poznámky a návrhy, presúvať objekty a komunikovať prostredníctvom vložených video hovorov alebo online chatu. Je vhodné na širokú škálu úloh, ktoré si vyžadujú spoluprácu: workshopy, mapovanie stratégií, agilné stretnutia, výskum a dizajn užívateľských skúseností, vývoj produktov, objavovanie zákazníkov a vizualizáciu procesov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915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6963" y="2297335"/>
            <a:ext cx="4937760" cy="736282"/>
          </a:xfrm>
        </p:spPr>
        <p:txBody>
          <a:bodyPr/>
          <a:lstStyle/>
          <a:p>
            <a:r>
              <a:rPr lang="en-GB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www.wetransfer.com</a:t>
            </a: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6963" y="2899176"/>
            <a:ext cx="4937760" cy="2409466"/>
          </a:xfrm>
        </p:spPr>
        <p:txBody>
          <a:bodyPr/>
          <a:lstStyle/>
          <a:p>
            <a:pPr algn="just"/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WeTransfer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je cloudová online platforma, ktorá umožňuje nahrávanie a zdieľanie rôznych typov súborov s inými používateľmi na internete. Je bezplatná, bezproblémová a čoraz rozšírenejšia, pretože umožňuje pohodlné a jednoduché odosielanie veľmi veľkých súborov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920" y="2297335"/>
            <a:ext cx="4937760" cy="736282"/>
          </a:xfrm>
        </p:spPr>
        <p:txBody>
          <a:bodyPr/>
          <a:lstStyle/>
          <a:p>
            <a:r>
              <a:rPr lang="en-GB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www.dropbox.com</a:t>
            </a:r>
            <a:endParaRPr lang="es-ES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2899175"/>
            <a:ext cx="4937760" cy="2409467"/>
          </a:xfrm>
        </p:spPr>
        <p:txBody>
          <a:bodyPr/>
          <a:lstStyle/>
          <a:p>
            <a:pPr algn="just"/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Dropbox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je služba osobného cloudového úložiska, ktorá sa často používa na zálohovanie súborov, zdieľanie a spoluprácu. Všetky súbory sa zálohujú do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cloudu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sú dostupné online odkiaľkoľvek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s-ES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sk-SK" sz="4000" b="1" dirty="0"/>
              <a:t>Kapitola 1: </a:t>
            </a:r>
            <a:r>
              <a:rPr lang="en-GB" sz="4000" b="1" dirty="0" err="1"/>
              <a:t>Digitali</a:t>
            </a:r>
            <a:r>
              <a:rPr lang="sk-SK" sz="4000" b="1" dirty="0" err="1"/>
              <a:t>zácia</a:t>
            </a:r>
            <a:r>
              <a:rPr lang="sk-SK" sz="4000" b="1" dirty="0"/>
              <a:t> v MMSP</a:t>
            </a:r>
            <a:br>
              <a:rPr lang="en-GB" dirty="0"/>
            </a:br>
            <a:r>
              <a:rPr lang="sk-SK" sz="2800" dirty="0"/>
              <a:t>Sekcia 1</a:t>
            </a:r>
            <a:r>
              <a:rPr lang="en-US" sz="2800" dirty="0"/>
              <a:t>.3</a:t>
            </a:r>
            <a:r>
              <a:rPr lang="sk-SK" sz="2800" dirty="0"/>
              <a:t>:</a:t>
            </a:r>
            <a:r>
              <a:rPr lang="en-US" sz="2800" dirty="0"/>
              <a:t> </a:t>
            </a:r>
            <a:r>
              <a:rPr lang="sk-SK" sz="2800" dirty="0"/>
              <a:t>Nástroje na prácu na diaľku a virtuálnu spoluprácu</a:t>
            </a:r>
            <a:endParaRPr lang="en-GB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61717B8-A900-AC0B-722C-67076CC0F0A6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11" name="Obrázok 10" descr="Obrázok, na ktorom je text&#10;&#10;Automaticky generovaný popi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9" name="Marcador de contenido 11">
            <a:extLst>
              <a:ext uri="{FF2B5EF4-FFF2-40B4-BE49-F238E27FC236}">
                <a16:creationId xmlns:a16="http://schemas.microsoft.com/office/drawing/2014/main" id="{94210086-561B-8295-31FF-18E1037B0777}"/>
              </a:ext>
            </a:extLst>
          </p:cNvPr>
          <p:cNvSpPr txBox="1">
            <a:spLocks/>
          </p:cNvSpPr>
          <p:nvPr/>
        </p:nvSpPr>
        <p:spPr>
          <a:xfrm>
            <a:off x="1097280" y="1845734"/>
            <a:ext cx="10058400" cy="601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800" b="1" i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Ukladanie a zdieľanie dokumentov</a:t>
            </a:r>
            <a:endParaRPr lang="sk-SK" sz="1800" cap="none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7C45CE8-E83F-7135-538C-222ECC13EF3C}"/>
              </a:ext>
            </a:extLst>
          </p:cNvPr>
          <p:cNvSpPr txBox="1">
            <a:spLocks/>
          </p:cNvSpPr>
          <p:nvPr/>
        </p:nvSpPr>
        <p:spPr>
          <a:xfrm>
            <a:off x="1096963" y="4535320"/>
            <a:ext cx="10058400" cy="1106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8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Služba </a:t>
            </a:r>
            <a:r>
              <a:rPr lang="sk-SK" sz="1800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WeTransfer</a:t>
            </a:r>
            <a:r>
              <a:rPr lang="sk-SK" sz="18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je vhodnejšia na jednorazové zdieľanie veľkých objemov údajov a služba </a:t>
            </a:r>
            <a:r>
              <a:rPr lang="sk-SK" sz="1800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Dropbox</a:t>
            </a:r>
            <a:r>
              <a:rPr lang="sk-SK" sz="18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je vhodnejšia na zálohovanie súborov alebo zdieľanie dokumentov s tímom v </a:t>
            </a:r>
            <a:r>
              <a:rPr lang="sk-SK" sz="1800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cloude</a:t>
            </a:r>
            <a:r>
              <a:rPr lang="en-GB" sz="18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sk-SK" sz="1800" cap="none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405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Kapitola 2: Online </a:t>
            </a:r>
            <a:r>
              <a:rPr lang="sk-SK" dirty="0"/>
              <a:t>vzdelávanie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53032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Online vzdelávanie </a:t>
            </a:r>
            <a:r>
              <a:rPr lang="sk-SK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 vzdelávací proces, ktorý využíva informačné a komunikačné technológie na vytváranie kurzov, distribúciu vzdelávacieho obsahu, komunikáciu medzi študentmi a učiteľmi a riadenie vzdelávania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k-SK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Online vzdelávanie sa vzťahuje na vzdelávanie na akomkoľvek digitálnom zariadení, napr. absolvovanie online kurzu, sledovanie vzdelávacieho videa, čítanie článku alebo absolvovanie kvízu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vzdelávanie predstavuje možnosť absolvovať kurzy na </a:t>
            </a: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špičkových svetových inštitúciách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C0A44C-3F94-F951-669D-C40A8F846FDD}"/>
              </a:ext>
            </a:extLst>
          </p:cNvPr>
          <p:cNvSpPr txBox="1">
            <a:spLocks/>
          </p:cNvSpPr>
          <p:nvPr/>
        </p:nvSpPr>
        <p:spPr>
          <a:xfrm>
            <a:off x="1097278" y="3986073"/>
            <a:ext cx="4937760" cy="210448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Výhody sú</a:t>
            </a: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sk-SK" sz="1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široká ponuka kurzov v rôznych oblastiach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flexibilný rozvrh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kurzy sú bezplatné alebo lacnejšie ako v prezenčnej forme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štúdium aj v zahraničí na diaľku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F20B4F-6DA1-748C-1701-363C142817FE}"/>
              </a:ext>
            </a:extLst>
          </p:cNvPr>
          <p:cNvSpPr txBox="1">
            <a:spLocks/>
          </p:cNvSpPr>
          <p:nvPr/>
        </p:nvSpPr>
        <p:spPr>
          <a:xfrm>
            <a:off x="6217920" y="3986075"/>
            <a:ext cx="4937760" cy="188302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Nevýhody sú</a:t>
            </a: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sk-SK" sz="1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vyžadujú väčšiu mieru seba motivácie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závislosť na technológiách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minimálne fyzické interakcie medzi žiakmi a učiteľmi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286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6963" y="2998561"/>
            <a:ext cx="4937760" cy="736282"/>
          </a:xfrm>
        </p:spPr>
        <p:txBody>
          <a:bodyPr/>
          <a:lstStyle/>
          <a:p>
            <a:r>
              <a:rPr lang="en-GB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www.business.udemy.com</a:t>
            </a: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3734843"/>
            <a:ext cx="4937760" cy="2793861"/>
          </a:xfrm>
        </p:spPr>
        <p:txBody>
          <a:bodyPr/>
          <a:lstStyle/>
          <a:p>
            <a:pPr algn="just"/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Udemy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Business je špičková online vzdelávacia platforma pre biznis tímy, ktoré hľadajú všeobecnejšie zručnosti. Ponúka viac ako 14 000 kurzov. Ľahko sa používa, poskytuje možnosti sledovania pokroku a po absolvovaní kurzu dostane účastník kurzu certifikát. Nevýhodou je, že platforma podporuje len video kurzy a chýba jej interaktivita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920" y="2998561"/>
            <a:ext cx="4937760" cy="736282"/>
          </a:xfrm>
        </p:spPr>
        <p:txBody>
          <a:bodyPr/>
          <a:lstStyle/>
          <a:p>
            <a:r>
              <a:rPr lang="en-GB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www.linkedin.com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/learning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3734843"/>
            <a:ext cx="4937760" cy="2793862"/>
          </a:xfrm>
        </p:spPr>
        <p:txBody>
          <a:bodyPr/>
          <a:lstStyle/>
          <a:p>
            <a:pPr algn="just"/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 určená pre jednotlivcov alebo podniky, ktoré chcú zvýšiť kvalifikáciu svojich tímov v oblasti obchodu, technológií a kreatívneho priemyslu. Ponúka viac ako 16 000 kurzov. Vysokokvalitná kontrola zaručuje, že inštruktori majú vynikajúce školiace zručnosti. Kurzy sú interaktívne prostredníctvom kvízov a súborov s cvičeniami. Po absolvovaní kurzu účastník dostane certifikát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GB" sz="4000" b="1" dirty="0"/>
              <a:t>Kapitola 2: Online </a:t>
            </a:r>
            <a:r>
              <a:rPr lang="sk-SK" sz="4000" b="1" dirty="0"/>
              <a:t>vzdelávanie</a:t>
            </a:r>
            <a:br>
              <a:rPr lang="en-GB" dirty="0"/>
            </a:br>
            <a:r>
              <a:rPr lang="en-US" sz="2800" dirty="0"/>
              <a:t>S</a:t>
            </a:r>
            <a:r>
              <a:rPr lang="sk-SK" sz="2800" dirty="0" err="1"/>
              <a:t>ekcia</a:t>
            </a:r>
            <a:r>
              <a:rPr lang="en-US" sz="2800" dirty="0"/>
              <a:t> 2.1: </a:t>
            </a:r>
            <a:r>
              <a:rPr lang="sk-SK" sz="2800" dirty="0"/>
              <a:t>Platformy pre online vzdelávanie</a:t>
            </a:r>
            <a:endParaRPr lang="en-GB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61717B8-A900-AC0B-722C-67076CC0F0A6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11" name="Obrázok 10" descr="Obrázok, na ktorom je text&#10;&#10;Automaticky generovaný popi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2" name="Marcador de contenido 11">
            <a:extLst>
              <a:ext uri="{FF2B5EF4-FFF2-40B4-BE49-F238E27FC236}">
                <a16:creationId xmlns:a16="http://schemas.microsoft.com/office/drawing/2014/main" id="{9F64B7D8-C4C9-178B-41AC-426D6817C643}"/>
              </a:ext>
            </a:extLst>
          </p:cNvPr>
          <p:cNvSpPr txBox="1">
            <a:spLocks/>
          </p:cNvSpPr>
          <p:nvPr/>
        </p:nvSpPr>
        <p:spPr>
          <a:xfrm>
            <a:off x="1097280" y="1845733"/>
            <a:ext cx="10058400" cy="1003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7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Existuje široká škála </a:t>
            </a:r>
            <a:r>
              <a:rPr lang="sk-SK" sz="1700" b="1" i="1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platforiem pre online vzdelávanie</a:t>
            </a:r>
            <a:r>
              <a:rPr lang="sk-SK" sz="17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. V nasledujúcej časti predstavíme štyri, z ktorých prvé dve sú najpoužívanejšie a ďalšie dve sú k dispozícii zadarmo. MMSP, ktoré hľadajú špecifické znalosti a zručnosti, by však mali preskúmať, ktorá online vzdelávacia platforma je pre </a:t>
            </a:r>
            <a:r>
              <a:rPr lang="sk-SK" sz="1700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ne</a:t>
            </a:r>
            <a:r>
              <a:rPr lang="sk-SK" sz="17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najvhodnejšia.</a:t>
            </a:r>
            <a:endParaRPr lang="es-ES" sz="1700" cap="none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63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www.learndigital.withgoogle.com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Digitálna garáž Google je program, ktorý poskytuje bezplatné školenia a nástroje, ktoré vám pomôžu rozvíjať kariéru alebo podnikanie. Ponúka celý rad krátkych kurzov na získanie najžiadanejších zručností súčasnosti. Pomocou filtra si môžete vybrať rôzne kategórie kurzov, dĺžku, poskytovateľov atď.</a:t>
            </a:r>
          </a:p>
          <a:p>
            <a:r>
              <a:rPr lang="sk-SK" sz="1800" dirty="0">
                <a:latin typeface="Calibri" panose="020F0502020204030204" pitchFamily="34" charset="0"/>
              </a:rPr>
              <a:t>Príklady dostupných kurzov:</a:t>
            </a:r>
          </a:p>
          <a:p>
            <a:pPr lvl="1"/>
            <a:r>
              <a:rPr lang="sk-SK" sz="1600" dirty="0">
                <a:latin typeface="Calibri" panose="020F0502020204030204" pitchFamily="34" charset="0"/>
              </a:rPr>
              <a:t>Základy digitálneho marketingu</a:t>
            </a:r>
          </a:p>
          <a:p>
            <a:pPr lvl="1"/>
            <a:r>
              <a:rPr lang="sk-SK" sz="1600" dirty="0">
                <a:latin typeface="Calibri" panose="020F0502020204030204" pitchFamily="34" charset="0"/>
              </a:rPr>
              <a:t>Ako robiť online biznis</a:t>
            </a:r>
          </a:p>
          <a:p>
            <a:pPr lvl="1"/>
            <a:r>
              <a:rPr lang="sk-SK" sz="1600" dirty="0">
                <a:latin typeface="Calibri" panose="020F0502020204030204" pitchFamily="34" charset="0"/>
              </a:rPr>
              <a:t>Uistite sa, že vás zákazníci nájdu online</a:t>
            </a:r>
          </a:p>
          <a:p>
            <a:pPr lvl="1"/>
            <a:r>
              <a:rPr lang="sk-SK" sz="1600" dirty="0">
                <a:latin typeface="Calibri" panose="020F0502020204030204" pitchFamily="34" charset="0"/>
              </a:rPr>
              <a:t>Nauč sa základy programovania</a:t>
            </a:r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www.w3schools.com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>
            <a:normAutofit lnSpcReduction="10000"/>
          </a:bodyPr>
          <a:lstStyle/>
          <a:p>
            <a:pPr algn="just"/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 tejto platforme sa môžete naučiť vytvárať webové stránky pomocou rôznych programovacích jazykov, pracovať s veľkými dátami pomocou rôznych programov a mnoho ďalšieho. K dispozícii sú výukové programy, odkazy a cvičenia, ktoré môžete preskúmať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k-SK" sz="1800" dirty="0">
                <a:latin typeface="Calibri" panose="020F0502020204030204" pitchFamily="34" charset="0"/>
              </a:rPr>
              <a:t>Príklady dostupných kurzov:</a:t>
            </a:r>
          </a:p>
          <a:p>
            <a:pPr lvl="1"/>
            <a:r>
              <a:rPr lang="sk-SK" sz="1600" dirty="0">
                <a:latin typeface="Calibri" panose="020F0502020204030204" pitchFamily="34" charset="0"/>
              </a:rPr>
              <a:t>Excel </a:t>
            </a:r>
          </a:p>
          <a:p>
            <a:pPr lvl="1"/>
            <a:r>
              <a:rPr lang="sk-SK" sz="1600" dirty="0">
                <a:latin typeface="Calibri" panose="020F0502020204030204" pitchFamily="34" charset="0"/>
              </a:rPr>
              <a:t>Umelá inteligencia</a:t>
            </a:r>
          </a:p>
          <a:p>
            <a:pPr lvl="1"/>
            <a:r>
              <a:rPr lang="sk-SK" sz="1600" dirty="0">
                <a:latin typeface="Calibri" panose="020F0502020204030204" pitchFamily="34" charset="0"/>
              </a:rPr>
              <a:t>Strojové učenie</a:t>
            </a:r>
          </a:p>
          <a:p>
            <a:pPr lvl="1"/>
            <a:r>
              <a:rPr lang="sk-SK" sz="1600" dirty="0">
                <a:latin typeface="Calibri" panose="020F0502020204030204" pitchFamily="34" charset="0"/>
              </a:rPr>
              <a:t>Programovací jazyk </a:t>
            </a:r>
            <a:r>
              <a:rPr lang="sk-SK" sz="1600" dirty="0" err="1">
                <a:latin typeface="Calibri" panose="020F0502020204030204" pitchFamily="34" charset="0"/>
              </a:rPr>
              <a:t>Python</a:t>
            </a:r>
            <a:endParaRPr lang="sk-SK" sz="1600" dirty="0">
              <a:latin typeface="Calibri" panose="020F0502020204030204" pitchFamily="34" charset="0"/>
            </a:endParaRPr>
          </a:p>
          <a:p>
            <a:pPr lvl="1"/>
            <a:r>
              <a:rPr lang="sk-SK" sz="1600" dirty="0">
                <a:latin typeface="Calibri" panose="020F0502020204030204" pitchFamily="34" charset="0"/>
              </a:rPr>
              <a:t>SQL</a:t>
            </a:r>
          </a:p>
          <a:p>
            <a:endParaRPr lang="sk-SK" sz="1800" dirty="0">
              <a:latin typeface="Calibri" panose="020F0502020204030204" pitchFamily="34" charset="0"/>
            </a:endParaRPr>
          </a:p>
          <a:p>
            <a:endParaRPr lang="es-ES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GB" sz="4000" b="1" dirty="0"/>
              <a:t>Kapitola 2: Online </a:t>
            </a:r>
            <a:r>
              <a:rPr lang="sk-SK" sz="4000" b="1" dirty="0"/>
              <a:t>vzdelávanie</a:t>
            </a:r>
            <a:br>
              <a:rPr lang="en-GB" dirty="0"/>
            </a:br>
            <a:r>
              <a:rPr lang="en-US" sz="2800" dirty="0"/>
              <a:t>Se</a:t>
            </a:r>
            <a:r>
              <a:rPr lang="sk-SK" sz="2800" dirty="0" err="1"/>
              <a:t>kcia</a:t>
            </a:r>
            <a:r>
              <a:rPr lang="en-US" sz="2800" dirty="0"/>
              <a:t> 2.1: </a:t>
            </a:r>
            <a:r>
              <a:rPr lang="sk-SK" sz="2800" dirty="0"/>
              <a:t>Platformy pre online vzdelávanie</a:t>
            </a:r>
            <a:endParaRPr lang="en-GB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61717B8-A900-AC0B-722C-67076CC0F0A6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11" name="Obrázok 10" descr="Obrázok, na ktorom je text&#10;&#10;Automaticky generovaný popi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464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Kapitola 2: Online </a:t>
            </a:r>
            <a:r>
              <a:rPr lang="sk-SK" sz="4000" b="1" dirty="0"/>
              <a:t>vzdelávanie</a:t>
            </a:r>
            <a:br>
              <a:rPr lang="en-GB" dirty="0"/>
            </a:br>
            <a:r>
              <a:rPr lang="en-GB" sz="2800" dirty="0"/>
              <a:t>Se</a:t>
            </a:r>
            <a:r>
              <a:rPr lang="sk-SK" sz="2800" dirty="0" err="1"/>
              <a:t>kcia</a:t>
            </a:r>
            <a:r>
              <a:rPr lang="en-GB" sz="2800" dirty="0"/>
              <a:t> 2.2: </a:t>
            </a:r>
            <a:r>
              <a:rPr lang="sk-SK" sz="2800" dirty="0"/>
              <a:t>Odporúčané online kurzy pre MMSP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 dispozícii je množstvo kvalitných kurzov, ale aj videí a vzdelávacích materiálov. Je nevyhnutné zvážiť, či je k dispozícii rozpočet na vzdelávanie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 základe toho a konkrétnej témy, ktorá vás zaujíma, musíte hľadať vhodnú alternatívu medzi vyššie navrhovanými platformami alebo mnohými inými existujúcimi. V tejto časti sú navrhnuté tri bezplatné kurzy súvisiace so vzdelávacím obsahom projektu RESTART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k-SK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Riadenie inovácií a podnikania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Zvážte absolvovanie kurzu od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Sloan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School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Management o riadení inovácií a podnikania. Kurz poskytuje základy pre manažérov, ktorí potrebujú implementovať úspešné inovácie založené na technológiách. Preskúmané sú stratégie založené na inováciách ako zdroj konkurenčnej výhody, a ako vyniknúť pri identifikácii, budovaní a komercializácii technologických inovácií. Uvedené sú aj príklady, ako sa etablované firmy môžu stať podnikavejšími v prístupe k inováciám. Celý obsah je možné bezplatne stiahnuť a preštudovať. Môžete si pozrieť aj ďalšie bezplatné alebo platené kurzy.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776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Kapitola 2: Online </a:t>
            </a:r>
            <a:r>
              <a:rPr lang="sk-SK" sz="4000" b="1" dirty="0"/>
              <a:t>vzdelávanie</a:t>
            </a:r>
            <a:br>
              <a:rPr lang="en-GB" dirty="0"/>
            </a:br>
            <a:r>
              <a:rPr lang="sk-SK" sz="2800" dirty="0" err="1"/>
              <a:t>kcia</a:t>
            </a:r>
            <a:r>
              <a:rPr lang="en-GB" sz="2800" dirty="0"/>
              <a:t> 2.2: </a:t>
            </a:r>
            <a:r>
              <a:rPr lang="sk-SK" sz="2800" dirty="0"/>
              <a:t>Odporúčané online kurzy pre MMSP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8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Práca na diaľku pre každého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Tento kurz ponúka univerzita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Harvard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Môžete sa naučiť, ako budovať dôveru, zvyšovať produktivitu, inteligentne používať digitálne nástroje a zostať v súlade so svojím tímom aj keď pracujete na diaľku. Pochopíte tiež kľúčové prvky práce na diaľku, vypracovanie stratégií na zlepšenie produktivity, komunikácie a spolupráce, výber správnych digitálnych nástrojov a iné.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sk-SK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 Zlepšite bezpečnosť svojho online podnikania pomocou Digitálnej garáže Google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Naučte sa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základy online bezpečnosti a zistite, ako sa týkajú vás a vašej firmy. Videá v tomto kurze predstavujú základy online bezpečnosti a ako ich uplatniť na vašich zamestnancov, vašu spoločnosť, používateľov a zákazníkov.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79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1DEB0-AA15-CF3C-A922-E1F3377D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Zhrnutie</a:t>
            </a:r>
            <a:endParaRPr lang="es-ES" dirty="0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3E3B9907-02EC-C90E-5787-01C9B25BF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13879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C99EB3C4-8ACA-C95A-650B-6E83C62C456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A534771F-7FF0-79AF-9742-084EC5D52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8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Ciele</a:t>
            </a:r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78C812E-2238-0FB9-B6CE-8919409FBB33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F06718-6545-27B3-6457-611C8A6A5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127192" cy="402336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sk-SK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k-SK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naštudovaní modulu budete: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sk-SK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rozumieť tomu, čo je digitalizácia, jej výhody a operačné dôsledky pre MSP,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sk-SK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mať k dispozícii súbor nástrojov na externú a internú online komunikáciu,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sk-SK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vedieť vybrať nástroje na zlepšenie spolupráce a riadenie projektov,</a:t>
            </a:r>
          </a:p>
          <a:p>
            <a:pPr marL="342900" marR="0" lvl="0" indent="-342900" algn="just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sk-SK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schopný využiť príležitosti, ktoré ponúka online vzdelávanie.</a:t>
            </a:r>
            <a:endParaRPr lang="en-US" sz="2200" dirty="0"/>
          </a:p>
        </p:txBody>
      </p:sp>
      <p:pic>
        <p:nvPicPr>
          <p:cNvPr id="9" name="Obrázok 8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F3A55BEF-CB3D-380E-DA3E-D5EEDCC56BD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025" y="1737360"/>
            <a:ext cx="923971" cy="143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87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Kvízové otázky</a:t>
            </a:r>
            <a:endParaRPr lang="es-ES" dirty="0"/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25711944"/>
              </p:ext>
            </p:extLst>
          </p:nvPr>
        </p:nvGraphicFramePr>
        <p:xfrm>
          <a:off x="1097280" y="1846263"/>
          <a:ext cx="10132972" cy="38445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66486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5066486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</a:tblGrid>
              <a:tr h="1030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Čo je digitalizácia</a:t>
                      </a:r>
                      <a:r>
                        <a:rPr lang="es-E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Ako digitalizácia mení podnikanie</a:t>
                      </a:r>
                      <a:r>
                        <a:rPr lang="en-US" dirty="0"/>
                        <a:t>?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2813945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Vyhýbanie sa analógovým riešeniam v podniku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Vybavenie všetkých zamestnancov počítačmi a digitálnymi zariadeniami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Integrácia digitálnych technológií do činností a operácií podniku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Vývoj konkurencie smerom k digitálnemu marketingu</a:t>
                      </a:r>
                      <a:endParaRPr lang="es-E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Podnikanie je rýchlejšie a nepredvídateľnejšie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Vznik príležitostí a transformácia postupov na ich využitie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Zákazníci sú náročnejší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Podnikatelia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používajú priamy digitálny marketing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  <p:pic>
        <p:nvPicPr>
          <p:cNvPr id="8" name="Obrázok 7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4136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Kvízové otázky</a:t>
            </a:r>
            <a:endParaRPr lang="es-ES" dirty="0"/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2439929"/>
              </p:ext>
            </p:extLst>
          </p:nvPr>
        </p:nvGraphicFramePr>
        <p:xfrm>
          <a:off x="1096962" y="1846263"/>
          <a:ext cx="10142169" cy="38445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80723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3380723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3380723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</a:tblGrid>
              <a:tr h="1030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 nie je výhodou digitalizácie</a:t>
                      </a:r>
                      <a:r>
                        <a:rPr lang="en-US" dirty="0"/>
                        <a:t>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Aké sú typy digitálnych komunikačných nástrojov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 nie je výhodou online vzdelávania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2813945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Efektivita</a:t>
                      </a:r>
                      <a:endParaRPr lang="sk-SK" b="0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Flexibilita</a:t>
                      </a:r>
                      <a:endParaRPr lang="sk-SK" b="0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Zlepšenia v oblasti riadenia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Sociálne odlúčenie</a:t>
                      </a:r>
                      <a:endParaRPr lang="es-E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Interné a externé</a:t>
                      </a:r>
                      <a:endParaRPr lang="sk-SK" b="0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Priame a nepriame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Kreatívne a tradičné</a:t>
                      </a:r>
                      <a:endParaRPr lang="sk-SK" b="0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Široké a úzke</a:t>
                      </a:r>
                      <a:endParaRPr lang="es-E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Flexibilný rozvrh</a:t>
                      </a:r>
                      <a:endParaRPr lang="sk-SK" b="0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Nižšie náklady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Široká ponuka dostupných kurzov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Minimálna fyzická interakcia</a:t>
                      </a:r>
                      <a:endParaRPr lang="es-E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  <p:pic>
        <p:nvPicPr>
          <p:cNvPr id="8" name="Obrázok 7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804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Kvízové otázky - riešenia</a:t>
            </a:r>
            <a:endParaRPr lang="es-ES" dirty="0"/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097280" y="1846263"/>
          <a:ext cx="10132972" cy="38445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66486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5066486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</a:tblGrid>
              <a:tr h="1030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Čo je digitalizácia</a:t>
                      </a:r>
                      <a:r>
                        <a:rPr lang="es-E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Ako digitalizácia mení podnikanie</a:t>
                      </a:r>
                      <a:r>
                        <a:rPr lang="en-US" dirty="0"/>
                        <a:t>?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2813945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Vyhýbanie sa analógovým riešeniam v podniku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Vybavenie všetkých zamestnancov počítačmi a digitálnymi zariadeniami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Integrácia digitálnych technológií do činností a operácií podniku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Vývoj konkurencie smerom k digitálnemu marketingu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Podnikanie je rýchlejšie a nepredvídateľnejšie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Vznik príležitostí a transformácia postupov na ich využitie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Zákazníci sú náročnejší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Podnikatelia používajú priamy digitálny marketing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  <p:pic>
        <p:nvPicPr>
          <p:cNvPr id="8" name="Obrázok 7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26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Kvízové otázky – riešenia</a:t>
            </a:r>
            <a:endParaRPr lang="es-ES" dirty="0"/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096962" y="1846263"/>
          <a:ext cx="10142169" cy="38445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80723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3380723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3380723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</a:tblGrid>
              <a:tr h="1030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 nie je výhodou digitalizácie</a:t>
                      </a:r>
                      <a:r>
                        <a:rPr lang="en-US" dirty="0"/>
                        <a:t>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Aké sú typy digitálnych komunikačných nástrojov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 nie je výhodou online vzdelávania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2813945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Efektivita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Flexibilita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Zlepšenia v oblasti riadenia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Sociálne odlúčenie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Interné a externé</a:t>
                      </a:r>
                      <a:endParaRPr lang="sk-SK" b="1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Priame a nepriame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Kreatívne a tradičné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Široké a úzke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Flexibilný rozvrh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Nižšie náklady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Široká ponuka dostupných kurzov</a:t>
                      </a:r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Minimálna fyzická interakcia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  <p:pic>
        <p:nvPicPr>
          <p:cNvPr id="8" name="Obrázok 7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162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1C45A-AD94-A4D7-F83E-5D1645D78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/>
              <a:t>Ďakujeme</a:t>
            </a:r>
            <a:r>
              <a:rPr lang="es-ES" sz="4800" b="1" dirty="0"/>
              <a:t>!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FD00B6-BA07-5B12-58B3-D70694196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661" y="6030071"/>
            <a:ext cx="10113264" cy="594360"/>
          </a:xfrm>
        </p:spPr>
        <p:txBody>
          <a:bodyPr>
            <a:normAutofit/>
          </a:bodyPr>
          <a:lstStyle/>
          <a:p>
            <a:r>
              <a:rPr lang="sk-SK" sz="2800" dirty="0"/>
              <a:t>Pokračuj vo svojej </a:t>
            </a:r>
            <a:r>
              <a:rPr lang="sk-SK" sz="2800"/>
              <a:t>odbornej príprave na </a:t>
            </a:r>
            <a:r>
              <a:rPr lang="es-ES" sz="2800" b="1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es-ES" sz="28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.restartproject.eu</a:t>
            </a:r>
            <a:r>
              <a:rPr lang="es-ES" sz="2800" dirty="0"/>
              <a:t>. </a:t>
            </a:r>
          </a:p>
        </p:txBody>
      </p:sp>
      <p:pic>
        <p:nvPicPr>
          <p:cNvPr id="14" name="Picture 2" descr="Restart">
            <a:extLst>
              <a:ext uri="{FF2B5EF4-FFF2-40B4-BE49-F238E27FC236}">
                <a16:creationId xmlns:a16="http://schemas.microsoft.com/office/drawing/2014/main" id="{DEF0A2D3-BB90-AC66-A977-F4A00E1A1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695" y="1723276"/>
            <a:ext cx="9266609" cy="170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554BB2D5-5B51-48F7-60B7-5A1776CB6971}"/>
              </a:ext>
            </a:extLst>
          </p:cNvPr>
          <p:cNvSpPr/>
          <p:nvPr/>
        </p:nvSpPr>
        <p:spPr>
          <a:xfrm>
            <a:off x="474243" y="4436574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latin typeface="system-ui"/>
              </a:rPr>
              <a:t>Podpora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Európskej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komisie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na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vytvorenie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tejto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správy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neznamená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podporu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jej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obsahu</a:t>
            </a:r>
            <a:r>
              <a:rPr lang="en-US" sz="1200" dirty="0">
                <a:latin typeface="system-ui"/>
              </a:rPr>
              <a:t>, </a:t>
            </a:r>
            <a:r>
              <a:rPr lang="en-US" sz="1200" dirty="0" err="1">
                <a:latin typeface="system-ui"/>
              </a:rPr>
              <a:t>ktorý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vyjadruje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len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názory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autorov</a:t>
            </a:r>
            <a:r>
              <a:rPr lang="en-US" sz="1200" dirty="0">
                <a:latin typeface="system-ui"/>
              </a:rPr>
              <a:t>, a </a:t>
            </a:r>
            <a:r>
              <a:rPr lang="en-US" sz="1200" dirty="0" err="1">
                <a:latin typeface="system-ui"/>
              </a:rPr>
              <a:t>Komisia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nenesie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zodpovednosť</a:t>
            </a:r>
            <a:r>
              <a:rPr lang="en-US" sz="1200" dirty="0">
                <a:latin typeface="system-ui"/>
              </a:rPr>
              <a:t> za </a:t>
            </a:r>
            <a:r>
              <a:rPr lang="en-US" sz="1200" dirty="0" err="1">
                <a:latin typeface="system-ui"/>
              </a:rPr>
              <a:t>akékoľvek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použitie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informácií</a:t>
            </a:r>
            <a:r>
              <a:rPr lang="en-US" sz="1200" dirty="0">
                <a:latin typeface="system-ui"/>
              </a:rPr>
              <a:t> v </a:t>
            </a:r>
            <a:r>
              <a:rPr lang="en-US" sz="1200" dirty="0" err="1">
                <a:latin typeface="system-ui"/>
              </a:rPr>
              <a:t>nej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obsiahnutých</a:t>
            </a:r>
            <a:r>
              <a:rPr lang="en-US" sz="1200" dirty="0">
                <a:latin typeface="system-ui"/>
              </a:rPr>
              <a:t>.</a:t>
            </a:r>
            <a:endParaRPr lang="en-US" sz="1200" dirty="0">
              <a:cs typeface="Calibri" panose="020F0502020204030204"/>
            </a:endParaRPr>
          </a:p>
        </p:txBody>
      </p:sp>
      <p:pic>
        <p:nvPicPr>
          <p:cNvPr id="7" name="Obrázok 6" descr="Obrázok, na ktorom je text&#10;&#10;Automaticky generovaný popi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512" y="487789"/>
            <a:ext cx="2487484" cy="58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6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</a:t>
            </a:r>
            <a:endParaRPr lang="es-ES" dirty="0"/>
          </a:p>
        </p:txBody>
      </p:sp>
      <p:graphicFrame>
        <p:nvGraphicFramePr>
          <p:cNvPr id="12" name="Marcador de contenido 11">
            <a:extLst>
              <a:ext uri="{FF2B5EF4-FFF2-40B4-BE49-F238E27FC236}">
                <a16:creationId xmlns:a16="http://schemas.microsoft.com/office/drawing/2014/main" id="{E64195D9-8ADD-6866-22F8-8B4E5BE116E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44206295"/>
              </p:ext>
            </p:extLst>
          </p:nvPr>
        </p:nvGraphicFramePr>
        <p:xfrm>
          <a:off x="1096963" y="1846263"/>
          <a:ext cx="10152674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878C812E-2238-0FB9-B6CE-8919409FBB33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ok 8" descr="Obrázok, na ktorom je text&#10;&#10;Automaticky generovaný popi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04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285D1-5F13-9A11-C19D-25D42AA90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77" y="2580027"/>
            <a:ext cx="3200400" cy="1697945"/>
          </a:xfrm>
        </p:spPr>
        <p:txBody>
          <a:bodyPr>
            <a:normAutofit/>
          </a:bodyPr>
          <a:lstStyle/>
          <a:p>
            <a:r>
              <a:rPr lang="es-ES" sz="4000" b="1" dirty="0" err="1"/>
              <a:t>Kapitola</a:t>
            </a:r>
            <a:r>
              <a:rPr lang="es-ES" sz="4000" b="1" dirty="0"/>
              <a:t> 1: </a:t>
            </a:r>
            <a:r>
              <a:rPr lang="sk-SK" sz="4000" b="1" dirty="0"/>
              <a:t>Digitalizácia v MMSP</a:t>
            </a:r>
            <a:endParaRPr lang="es-ES" sz="40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F35DE6A-0CDC-0175-3E16-C3158875551A}"/>
              </a:ext>
            </a:extLst>
          </p:cNvPr>
          <p:cNvSpPr/>
          <p:nvPr/>
        </p:nvSpPr>
        <p:spPr>
          <a:xfrm>
            <a:off x="4135772" y="6207853"/>
            <a:ext cx="80562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latin typeface="system-ui"/>
              </a:rPr>
              <a:t>Podpora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Európskej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komisie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na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vytvorenie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tejto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správy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neznamená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podporu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jej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obsahu</a:t>
            </a:r>
            <a:r>
              <a:rPr lang="en-US" sz="1200" dirty="0">
                <a:latin typeface="system-ui"/>
              </a:rPr>
              <a:t>, </a:t>
            </a:r>
            <a:r>
              <a:rPr lang="en-US" sz="1200" dirty="0" err="1">
                <a:latin typeface="system-ui"/>
              </a:rPr>
              <a:t>ktorý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vyjadruje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len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názory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autorov</a:t>
            </a:r>
            <a:r>
              <a:rPr lang="en-US" sz="1200" dirty="0">
                <a:latin typeface="system-ui"/>
              </a:rPr>
              <a:t>, a </a:t>
            </a:r>
            <a:r>
              <a:rPr lang="en-US" sz="1200" dirty="0" err="1">
                <a:latin typeface="system-ui"/>
              </a:rPr>
              <a:t>Komisia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nenesie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zodpovednosť</a:t>
            </a:r>
            <a:r>
              <a:rPr lang="en-US" sz="1200" dirty="0">
                <a:latin typeface="system-ui"/>
              </a:rPr>
              <a:t> za </a:t>
            </a:r>
            <a:r>
              <a:rPr lang="en-US" sz="1200" dirty="0" err="1">
                <a:latin typeface="system-ui"/>
              </a:rPr>
              <a:t>akékoľvek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použitie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informácií</a:t>
            </a:r>
            <a:r>
              <a:rPr lang="en-US" sz="1200" dirty="0">
                <a:latin typeface="system-ui"/>
              </a:rPr>
              <a:t> v </a:t>
            </a:r>
            <a:r>
              <a:rPr lang="en-US" sz="1200" dirty="0" err="1">
                <a:latin typeface="system-ui"/>
              </a:rPr>
              <a:t>nej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obsiahnutých</a:t>
            </a:r>
            <a:r>
              <a:rPr lang="en-US" sz="1200" dirty="0">
                <a:latin typeface="system-ui"/>
              </a:rPr>
              <a:t>.</a:t>
            </a:r>
            <a:endParaRPr lang="en-US" sz="1200" dirty="0">
              <a:cs typeface="Calibri" panose="020F0502020204030204"/>
            </a:endParaRP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5CCEEE40-0D3D-EC32-F6DB-70EC1BA15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990" y="301788"/>
            <a:ext cx="2483764" cy="4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arcador de contenido 17">
            <a:extLst>
              <a:ext uri="{FF2B5EF4-FFF2-40B4-BE49-F238E27FC236}">
                <a16:creationId xmlns:a16="http://schemas.microsoft.com/office/drawing/2014/main" id="{32BA5FAB-6FD5-7382-D0C8-5CF55028C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1922" y="1092148"/>
            <a:ext cx="6683928" cy="4965863"/>
          </a:xfrm>
        </p:spPr>
        <p:txBody>
          <a:bodyPr>
            <a:normAutofit/>
          </a:bodyPr>
          <a:lstStyle/>
          <a:p>
            <a:pPr algn="just"/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Digitalizácia je jedným z kľúčových súčasných trendov v organizáciách (vrátane malých a stredných podnikov a veľkých spoločností), obchodných odvetviach ale aj celých ekonomikách.</a:t>
            </a:r>
          </a:p>
          <a:p>
            <a:pPr algn="just"/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Ale čo je to digitalizácia?</a:t>
            </a:r>
          </a:p>
          <a:p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Digitalizácia znamená </a:t>
            </a:r>
            <a:r>
              <a:rPr lang="sk-SK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využitie digitálnych technológií na nahradenie bývalých sociálnych (t. j. ľudských interakcií, vzťahov, noriem) a/alebo technických (t. j. technológií, úloh, rutín) aspektov štruktúr, napr. produktov, služieb, používateľských skúseností, procesov, atď.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01168" lvl="1" indent="0" algn="just">
              <a:buNone/>
            </a:pPr>
            <a:r>
              <a:rPr lang="sk-SK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</a:p>
          <a:p>
            <a:pPr marL="201168" lvl="1" indent="0" algn="just">
              <a:buNone/>
            </a:pPr>
            <a:r>
              <a:rPr lang="sk-SK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(</a:t>
            </a:r>
            <a:r>
              <a:rPr lang="sk-SK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Osmundsen</a:t>
            </a:r>
            <a:r>
              <a:rPr lang="sk-SK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kol., 2018)</a:t>
            </a:r>
            <a:endParaRPr lang="sk-SK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Zjednodušene povedané, digitalizácia znamená integráciu digitálnych technológií do každodenného života podnikateľov a všetkých činností a operácií podniku.</a:t>
            </a:r>
            <a:endParaRPr lang="es-ES" dirty="0"/>
          </a:p>
        </p:txBody>
      </p:sp>
      <p:pic>
        <p:nvPicPr>
          <p:cNvPr id="9" name="Obrázok 8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313" y="303155"/>
            <a:ext cx="2027384" cy="455825"/>
          </a:xfrm>
          <a:prstGeom prst="rect">
            <a:avLst/>
          </a:prstGeom>
        </p:spPr>
      </p:pic>
      <p:pic>
        <p:nvPicPr>
          <p:cNvPr id="4" name="Obrázok 3" descr="Obrázok, na ktorom je text, elektronika, zobraziť&#10;&#10;Automaticky generovaný popis">
            <a:extLst>
              <a:ext uri="{FF2B5EF4-FFF2-40B4-BE49-F238E27FC236}">
                <a16:creationId xmlns:a16="http://schemas.microsoft.com/office/drawing/2014/main" id="{A335DB58-A5C3-5E95-00F6-009D78B982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394" y="1789659"/>
            <a:ext cx="2116456" cy="131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1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Kapitola1: Digitalizácia v MMSP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Digitalizácia mení podnikanie dvoma spôsobmi</a:t>
            </a: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1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prvé, je to vznik nových podnikateľských príležitostí v ekonomike.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druhé, ide o transformáciu podnikateľských postupov a spôsobov, ako tieto príležitosti najlepšie realizovať.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Hlavnými hnacími silami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digitalizácie MMSP sú: </a:t>
            </a: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Interné:</a:t>
            </a:r>
            <a:endParaRPr lang="sk-SK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2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povedomie o digitalizácii</a:t>
            </a: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2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digitálne schopnosti</a:t>
            </a: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Extern</a:t>
            </a:r>
            <a:r>
              <a:rPr lang="sk-SK" dirty="0">
                <a:latin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sk-SK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2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dostupnosť digitálnych technológií</a:t>
            </a: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2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zmeny v správaní a očakávaniach zákazníkov</a:t>
            </a: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2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zmeny v odvetví a trendy súvisiace s digitálnymi technológiami</a:t>
            </a: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2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meniaca sa situácia v oblasti konkurencie</a:t>
            </a: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2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zmeny v predpisoch</a:t>
            </a: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pic>
        <p:nvPicPr>
          <p:cNvPr id="6" name="Obrázok 5" descr="Obrázok, na ktorom je text&#10;&#10;Automaticky generovaný popis">
            <a:extLst>
              <a:ext uri="{FF2B5EF4-FFF2-40B4-BE49-F238E27FC236}">
                <a16:creationId xmlns:a16="http://schemas.microsoft.com/office/drawing/2014/main" id="{6B040BFD-F898-632E-6768-80A2658F40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232" y="2990668"/>
            <a:ext cx="3015448" cy="256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670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3D5EA-1C8F-487A-5140-7BB88B22A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Kapitola 1: Digitalizácia v MMSP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F5D6030-8385-E32E-7233-E4E11843C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 chce MMSP zaviesť </a:t>
            </a: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digitalizáciu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 dôležité, aby si v prvom rade uvedomil, aké </a:t>
            </a: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výhody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 môže priniesť a aké sú jej </a:t>
            </a: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operačné dôsledky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 podnik. Na druhej strane by mal podnik budovať schopnosti, ktoré sú pre digitalizáciu potrebné a hlavne prostredníctvom inštitucionálnych podmienok, stratégie, ľudského kapitálu a zručností zamestnancov. Ďalšie faktory digitalizácie pochádzajú z vonkajšieho prostredia a spoločnosť ich musí zmapovať a analyzovať.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Modely digitálnej zrelosti (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vám môžu v tomto procese pomôcť a umožniť digitalizáciu.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 digitálnej zrelosti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rámec, ktorý sa používa na posúdenie a pochopenie súčasnej úrovne digitálnej zrelosti spoločnosti. Existuje niekoľko modelov digitálnej zrelosti s rôznym rozsahom, uhlom pohľadu a metrikami na meranie úspešnosti. Modely digitálnej zrelosti môžu pomôcť identifikovať nedostatky, stanoviť kľúčové oblasti, na ktoré sa treba zamerať, a určiť, kde začať.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Pozri si bezplatné dostupné MDZ: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Deloitte </a:t>
            </a:r>
            <a:r>
              <a:rPr lang="sk-SK" sz="1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M</a:t>
            </a:r>
            <a:r>
              <a:rPr lang="en-US" sz="1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D</a:t>
            </a:r>
            <a:r>
              <a:rPr lang="sk-SK" sz="1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Z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OECD </a:t>
            </a:r>
            <a:r>
              <a:rPr lang="sk-SK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M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D</a:t>
            </a:r>
            <a:r>
              <a:rPr lang="sk-SK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Z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Digital Maturity Framework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Rectángulo 7">
            <a:extLst>
              <a:ext uri="{FF2B5EF4-FFF2-40B4-BE49-F238E27FC236}">
                <a16:creationId xmlns:a16="http://schemas.microsoft.com/office/drawing/2014/main" id="{5F222FB3-572E-EB44-6374-780F323A0D3C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14451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6AB737-56AB-D2A7-15D4-1DBE10FEE2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</a:t>
            </a:r>
            <a:r>
              <a:rPr lang="sk-SK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ektivita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Efektivita sa zvyčajne týka znižovania nákladov rôznymi spôsobmi, zlepšovania procesov nad rámec znižovania nákladov, čo vedie k zlepšeniu kvality, dizajnu, rýchlosti, prínosu pre životné prostredie, ochrany pri práci atď., a rastu pridanej hodnoty, ktorá vytvára priestor pre vyššiu maržu.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k-SK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Zákazníci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Táto oblasť výhod zahŕňa lepšie pochopenie preferencií zákazníkov prostredníctvom zberu veľkých objemov údajov, využívanie analýzy údajov, okamžitú spätnú väzbu a jednoduchší a rýchlejší prístup k veľkému množstvu informácií. Lepšie pochopenie preferencií zákazníkov a jednoduché spôsoby komunikácie o tom, čo zákazníci chcú, vedú k vyššej miere prispôsobenia produktov a služieb spoločností.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4170AC-8D3F-2A0E-4BA1-4A373DEF9E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Flexibili</a:t>
            </a: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Flexibilita MMSP sa prejavuje v rozsiahlejšom využívaní práce na diaľku, v jednoduchosti a všestrannosti marketingu a v ľahšom získavaní alebo zapájaní zákazníkov a rôznych zainteresovaných strán.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Všeobecné zlepšenia riadenia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Predstavuje najširšiu oblasť výhod digitalizácie, ako je napr. vyššia dostupnosť informácií a dokumentov, úprava riadenia samotného podniku, ako aj súvisiacich procesov, lepšia informovanosť o súčasných a budúcich trendoch vo vývoji podniku, lepšie riadenie rizík, profesionalita, zrýchlenie rozhodovacích procesov a vyššia flexibilita výroby. Na základe analýzy veľkých objemov údajov je tiež možné zlepšiť rôzne aspekty podniku. Digitalizácia má teda potenciál zlepšiť aj celkovú konkurencieschopnosť.</a:t>
            </a:r>
            <a:endParaRPr lang="es-ES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7613FCDC-241D-3CEB-51F6-27DB8B1E5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sk-SK" sz="4000" b="1" dirty="0"/>
              <a:t>Kapitola 1: Digitalizácia v MMSP</a:t>
            </a:r>
            <a:br>
              <a:rPr lang="en-GB" dirty="0"/>
            </a:br>
            <a:r>
              <a:rPr lang="sk-SK" sz="2800" dirty="0"/>
              <a:t>Sekcia 1.1: Výhody digitalizácie pre MMSP</a:t>
            </a:r>
            <a:endParaRPr lang="en-GB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BEE8737-8DC3-52C7-6F8B-F696529C45C1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D5CABFEE-F17C-BCCF-2CE9-368FEE58E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ok 9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879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Kapitola 1: </a:t>
            </a:r>
            <a:r>
              <a:rPr lang="en-GB" sz="4000" b="1" dirty="0" err="1"/>
              <a:t>Digitaliz</a:t>
            </a:r>
            <a:r>
              <a:rPr lang="sk-SK" sz="4000" b="1" dirty="0" err="1"/>
              <a:t>ácia</a:t>
            </a:r>
            <a:r>
              <a:rPr lang="sk-SK" sz="4000" b="1" dirty="0"/>
              <a:t> v MMSP</a:t>
            </a:r>
            <a:br>
              <a:rPr lang="en-GB" dirty="0"/>
            </a:br>
            <a:r>
              <a:rPr lang="sk-SK" sz="2800" dirty="0"/>
              <a:t>Sekcia 1.1: Výhody digitalizácie pre MMSP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Operačné dôsledky implementácie digitalizácie pre MMSP sú:</a:t>
            </a:r>
          </a:p>
          <a:p>
            <a:pPr marL="635508" lvl="1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Rozvíjať požadované digitálne zručnosti a schopnosti v rámci spoločnosti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budovať a podporovať digitálne povedomie medzi vlastníkmi/manažérmi a zamestnancami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získať inovačné aktíva na zavedenie rôznych aspektov digitalizácie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vybudovať organizačnú kultúru priaznivú pre zmeny, učenie sa a získavanie nových schopností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využívať existujúcu digitálnu infraštruktúru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udržiavať si prehľad o podmienkach na trhu a konkurencii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držať krok s digitálnymi technológiami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sledovať digitálne zmeny v odvetví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95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Kapitola 1: </a:t>
            </a:r>
            <a:r>
              <a:rPr lang="en-GB" sz="4000" b="1" dirty="0" err="1"/>
              <a:t>Digitaliz</a:t>
            </a:r>
            <a:r>
              <a:rPr lang="sk-SK" sz="4000" b="1" dirty="0" err="1"/>
              <a:t>ácia</a:t>
            </a:r>
            <a:r>
              <a:rPr lang="sk-SK" sz="4000" b="1" dirty="0"/>
              <a:t> v MMSP</a:t>
            </a:r>
            <a:br>
              <a:rPr lang="en-GB" dirty="0"/>
            </a:br>
            <a:r>
              <a:rPr lang="sk-SK" sz="2800" dirty="0"/>
              <a:t>Sekcia 1.2: Digitálne komunikačné kanály pre MMSP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 je to digitálny komunikačný kanál?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Digitálny komunikačný kanál je </a:t>
            </a:r>
            <a:r>
              <a:rPr lang="sk-SK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 média, ktorá umožňuje interakciu s inou osobou alebo mnohými ľuďmi, ktorí používajú internet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Používanie digitálnych komunikačných kanálov bolo medzi MMSP počas pandémie rozšírené, pokiaľ to ich prevádzkové zameranie umožňovalo. Tento trend pretrváva, pretože je veľmi účinný a časovo efektívny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tejto časti uvádzame </a:t>
            </a: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užitočné nástroje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efektívnu </a:t>
            </a: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digitálnu komunikáciu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xistujú však dva typy digitálnych komunikačných kanálov :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Externé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digitálne komunikačné kanály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sk-SK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</a:t>
            </a: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digitálne komunikačné kanály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1811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a">
  <a:themeElements>
    <a:clrScheme name="Retrospektí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749</TotalTime>
  <Words>3629</Words>
  <Application>Microsoft Office PowerPoint</Application>
  <PresentationFormat>Widescreen</PresentationFormat>
  <Paragraphs>256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Calibri Light</vt:lpstr>
      <vt:lpstr>Courier New</vt:lpstr>
      <vt:lpstr>Symbol</vt:lpstr>
      <vt:lpstr>system-ui</vt:lpstr>
      <vt:lpstr>Retrospektíva</vt:lpstr>
      <vt:lpstr>Digitalizácia a online vzdelávanie</vt:lpstr>
      <vt:lpstr>Ciele</vt:lpstr>
      <vt:lpstr>Obsah</vt:lpstr>
      <vt:lpstr>Kapitola 1: Digitalizácia v MMSP</vt:lpstr>
      <vt:lpstr>Kapitola1: Digitalizácia v MMSP</vt:lpstr>
      <vt:lpstr>Kapitola 1: Digitalizácia v MMSP</vt:lpstr>
      <vt:lpstr>Kapitola 1: Digitalizácia v MMSP Sekcia 1.1: Výhody digitalizácie pre MMSP</vt:lpstr>
      <vt:lpstr>Kapitola 1: Digitalizácia v MMSP Sekcia 1.1: Výhody digitalizácie pre MMSP</vt:lpstr>
      <vt:lpstr>Kapitola 1: Digitalizácia v MMSP Sekcia 1.2: Digitálne komunikačné kanály pre MMSP</vt:lpstr>
      <vt:lpstr>Kapitola 1: Digitalizácia v MMSP Sekcia 1.2: Digitálne komunikačné kanály pre MMSP</vt:lpstr>
      <vt:lpstr>Kapitola 1: Digitalizácia v MMSP Sekcia 1.2: Digitálne komunikačné kanály pre MMSP</vt:lpstr>
      <vt:lpstr>Kapitola 1: Digitalizácia v MMSP Sekcia 1.3: Nástroje na prácu na diaľku a virtuálnu spoluprácu</vt:lpstr>
      <vt:lpstr>Kapitola 1: Digitalizácia v MMSP Sekcia 1.3: Nástroje na prácu na diaľku a virtuálnu spoluprácu</vt:lpstr>
      <vt:lpstr>Kapitola 2: Online vzdelávanie</vt:lpstr>
      <vt:lpstr>Kapitola 2: Online vzdelávanie Sekcia 2.1: Platformy pre online vzdelávanie</vt:lpstr>
      <vt:lpstr>Kapitola 2: Online vzdelávanie Sekcia 2.1: Platformy pre online vzdelávanie</vt:lpstr>
      <vt:lpstr>Kapitola 2: Online vzdelávanie Sekcia 2.2: Odporúčané online kurzy pre MMSP</vt:lpstr>
      <vt:lpstr>Kapitola 2: Online vzdelávanie kcia 2.2: Odporúčané online kurzy pre MMSP</vt:lpstr>
      <vt:lpstr>Zhrnutie</vt:lpstr>
      <vt:lpstr>Kvízové otázky</vt:lpstr>
      <vt:lpstr>Kvízové otázky</vt:lpstr>
      <vt:lpstr>Kvízové otázky - riešenia</vt:lpstr>
      <vt:lpstr>Kvízové otázky – riešenia</vt:lpstr>
      <vt:lpstr>Ďakujeme!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result title/ presentation title</dc:title>
  <dc:creator>gavalcova</dc:creator>
  <cp:lastModifiedBy>Mikuš Juraj</cp:lastModifiedBy>
  <cp:revision>72</cp:revision>
  <dcterms:created xsi:type="dcterms:W3CDTF">2021-11-14T20:46:17Z</dcterms:created>
  <dcterms:modified xsi:type="dcterms:W3CDTF">2023-04-20T07:40:24Z</dcterms:modified>
</cp:coreProperties>
</file>