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1" r:id="rId3"/>
    <p:sldId id="260" r:id="rId4"/>
    <p:sldId id="270" r:id="rId5"/>
    <p:sldId id="262" r:id="rId6"/>
    <p:sldId id="257" r:id="rId7"/>
    <p:sldId id="290" r:id="rId8"/>
    <p:sldId id="271" r:id="rId9"/>
    <p:sldId id="272" r:id="rId10"/>
    <p:sldId id="280" r:id="rId11"/>
    <p:sldId id="259" r:id="rId12"/>
    <p:sldId id="276" r:id="rId13"/>
    <p:sldId id="308" r:id="rId14"/>
    <p:sldId id="277" r:id="rId15"/>
    <p:sldId id="309" r:id="rId16"/>
    <p:sldId id="284" r:id="rId17"/>
    <p:sldId id="310" r:id="rId18"/>
    <p:sldId id="282" r:id="rId19"/>
    <p:sldId id="283" r:id="rId20"/>
    <p:sldId id="273" r:id="rId21"/>
    <p:sldId id="275" r:id="rId22"/>
    <p:sldId id="289" r:id="rId23"/>
    <p:sldId id="288" r:id="rId24"/>
    <p:sldId id="291" r:id="rId25"/>
    <p:sldId id="292" r:id="rId26"/>
    <p:sldId id="294" r:id="rId27"/>
    <p:sldId id="295" r:id="rId28"/>
    <p:sldId id="301" r:id="rId29"/>
    <p:sldId id="302" r:id="rId30"/>
    <p:sldId id="304" r:id="rId31"/>
    <p:sldId id="303" r:id="rId32"/>
    <p:sldId id="305" r:id="rId33"/>
    <p:sldId id="306" r:id="rId34"/>
    <p:sldId id="266" r:id="rId35"/>
    <p:sldId id="268" r:id="rId36"/>
    <p:sldId id="311" r:id="rId37"/>
    <p:sldId id="286" r:id="rId38"/>
    <p:sldId id="285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alcova" initials="g" lastIdx="38" clrIdx="0">
    <p:extLst>
      <p:ext uri="{19B8F6BF-5375-455C-9EA6-DF929625EA0E}">
        <p15:presenceInfo xmlns:p15="http://schemas.microsoft.com/office/powerpoint/2012/main" userId="S-1-5-21-2383597489-2197158559-1002493431-1284" providerId="AD"/>
      </p:ext>
    </p:extLst>
  </p:cmAuthor>
  <p:cmAuthor id="2" name="Hana Palušková" initials="HP" lastIdx="5" clrIdx="1">
    <p:extLst>
      <p:ext uri="{19B8F6BF-5375-455C-9EA6-DF929625EA0E}">
        <p15:presenceInfo xmlns:p15="http://schemas.microsoft.com/office/powerpoint/2012/main" userId="bd7e3989570f8b89" providerId="Windows Live"/>
      </p:ext>
    </p:extLst>
  </p:cmAuthor>
  <p:cmAuthor id="3" name="Kriszta Kovács" initials="KK" lastIdx="4" clrIdx="2">
    <p:extLst>
      <p:ext uri="{19B8F6BF-5375-455C-9EA6-DF929625EA0E}">
        <p15:presenceInfo xmlns:p15="http://schemas.microsoft.com/office/powerpoint/2012/main" userId="73fc2e4dd735be70" providerId="Windows Live"/>
      </p:ext>
    </p:extLst>
  </p:cmAuthor>
  <p:cmAuthor id="4" name="Vörösmarty-Horváth Zsófia" initials="VHZs" lastIdx="7" clrIdx="3">
    <p:extLst>
      <p:ext uri="{19B8F6BF-5375-455C-9EA6-DF929625EA0E}">
        <p15:presenceInfo xmlns:p15="http://schemas.microsoft.com/office/powerpoint/2012/main" userId="Vörösmarty-Horváth Zsóf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537"/>
    <a:srgbClr val="39A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051F8-E298-47F8-A693-D2B42BCA4C90}" v="299" dt="2023-04-24T13:00:05.538"/>
    <p1510:client id="{D6F52740-30B6-4EC0-B809-3D31F6B234E2}" v="181" dt="2023-04-26T12:04:07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41" autoAdjust="0"/>
  </p:normalViewPr>
  <p:slideViewPr>
    <p:cSldViewPr snapToGrid="0">
      <p:cViewPr varScale="1">
        <p:scale>
          <a:sx n="85" d="100"/>
          <a:sy n="85" d="100"/>
        </p:scale>
        <p:origin x="4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uš Juraj" userId="f39e0d08-26d5-47b1-973c-29aeeb7a909d" providerId="ADAL" clId="{169051F8-E298-47F8-A693-D2B42BCA4C90}"/>
    <pc:docChg chg="undo redo custSel modSld">
      <pc:chgData name="Mikuš Juraj" userId="f39e0d08-26d5-47b1-973c-29aeeb7a909d" providerId="ADAL" clId="{169051F8-E298-47F8-A693-D2B42BCA4C90}" dt="2023-04-24T13:03:08.163" v="959"/>
      <pc:docMkLst>
        <pc:docMk/>
      </pc:docMkLst>
      <pc:sldChg chg="modSp mod">
        <pc:chgData name="Mikuš Juraj" userId="f39e0d08-26d5-47b1-973c-29aeeb7a909d" providerId="ADAL" clId="{169051F8-E298-47F8-A693-D2B42BCA4C90}" dt="2023-04-24T11:57:24.156" v="58"/>
        <pc:sldMkLst>
          <pc:docMk/>
          <pc:sldMk cId="482790115" sldId="256"/>
        </pc:sldMkLst>
        <pc:spChg chg="mod">
          <ac:chgData name="Mikuš Juraj" userId="f39e0d08-26d5-47b1-973c-29aeeb7a909d" providerId="ADAL" clId="{169051F8-E298-47F8-A693-D2B42BCA4C90}" dt="2023-04-24T11:56:38.428" v="48" actId="27636"/>
          <ac:spMkLst>
            <pc:docMk/>
            <pc:sldMk cId="482790115" sldId="256"/>
            <ac:spMk id="2" creationId="{1CAA0732-8212-434E-AAE7-A9DC0EC61975}"/>
          </ac:spMkLst>
        </pc:spChg>
        <pc:spChg chg="mod">
          <ac:chgData name="Mikuš Juraj" userId="f39e0d08-26d5-47b1-973c-29aeeb7a909d" providerId="ADAL" clId="{169051F8-E298-47F8-A693-D2B42BCA4C90}" dt="2023-04-24T11:57:24.156" v="58"/>
          <ac:spMkLst>
            <pc:docMk/>
            <pc:sldMk cId="482790115" sldId="256"/>
            <ac:spMk id="3" creationId="{BBF345A6-199C-4D56-A1AA-38821652C661}"/>
          </ac:spMkLst>
        </pc:spChg>
        <pc:spChg chg="mod">
          <ac:chgData name="Mikuš Juraj" userId="f39e0d08-26d5-47b1-973c-29aeeb7a909d" providerId="ADAL" clId="{169051F8-E298-47F8-A693-D2B42BCA4C90}" dt="2023-04-24T10:52:53.596" v="1" actId="207"/>
          <ac:spMkLst>
            <pc:docMk/>
            <pc:sldMk cId="482790115" sldId="256"/>
            <ac:spMk id="4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1:57:12.271" v="57" actId="6549"/>
          <ac:spMkLst>
            <pc:docMk/>
            <pc:sldMk cId="482790115" sldId="256"/>
            <ac:spMk id="7" creationId="{E33EF2F1-C015-5730-2F7E-444A13EF48CE}"/>
          </ac:spMkLst>
        </pc:spChg>
      </pc:sldChg>
      <pc:sldChg chg="modSp mod">
        <pc:chgData name="Mikuš Juraj" userId="f39e0d08-26d5-47b1-973c-29aeeb7a909d" providerId="ADAL" clId="{169051F8-E298-47F8-A693-D2B42BCA4C90}" dt="2023-04-24T12:25:02.027" v="382" actId="27636"/>
        <pc:sldMkLst>
          <pc:docMk/>
          <pc:sldMk cId="2933670177" sldId="257"/>
        </pc:sldMkLst>
        <pc:spChg chg="mod">
          <ac:chgData name="Mikuš Juraj" userId="f39e0d08-26d5-47b1-973c-29aeeb7a909d" providerId="ADAL" clId="{169051F8-E298-47F8-A693-D2B42BCA4C90}" dt="2023-04-24T12:24:19.599" v="370"/>
          <ac:spMkLst>
            <pc:docMk/>
            <pc:sldMk cId="2933670177" sldId="257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3:13.940" v="7"/>
          <ac:spMkLst>
            <pc:docMk/>
            <pc:sldMk cId="2933670177" sldId="257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25:02.027" v="382" actId="27636"/>
          <ac:spMkLst>
            <pc:docMk/>
            <pc:sldMk cId="2933670177" sldId="257"/>
            <ac:spMk id="12" creationId="{FCEA6795-A35E-0562-5661-3EB579F4AD4F}"/>
          </ac:spMkLst>
        </pc:spChg>
      </pc:sldChg>
      <pc:sldChg chg="modSp mod">
        <pc:chgData name="Mikuš Juraj" userId="f39e0d08-26d5-47b1-973c-29aeeb7a909d" providerId="ADAL" clId="{169051F8-E298-47F8-A693-D2B42BCA4C90}" dt="2023-04-24T12:29:41.454" v="419" actId="948"/>
        <pc:sldMkLst>
          <pc:docMk/>
          <pc:sldMk cId="3727173034" sldId="259"/>
        </pc:sldMkLst>
        <pc:spChg chg="mod">
          <ac:chgData name="Mikuš Juraj" userId="f39e0d08-26d5-47b1-973c-29aeeb7a909d" providerId="ADAL" clId="{169051F8-E298-47F8-A693-D2B42BCA4C90}" dt="2023-04-24T12:28:40.515" v="411"/>
          <ac:spMkLst>
            <pc:docMk/>
            <pc:sldMk cId="3727173034" sldId="259"/>
            <ac:spMk id="2" creationId="{807285D1-5F13-9A11-C19D-25D42AA90996}"/>
          </ac:spMkLst>
        </pc:spChg>
        <pc:spChg chg="mod">
          <ac:chgData name="Mikuš Juraj" userId="f39e0d08-26d5-47b1-973c-29aeeb7a909d" providerId="ADAL" clId="{169051F8-E298-47F8-A693-D2B42BCA4C90}" dt="2023-04-24T10:53:28.966" v="13" actId="207"/>
          <ac:spMkLst>
            <pc:docMk/>
            <pc:sldMk cId="3727173034" sldId="259"/>
            <ac:spMk id="5" creationId="{BF35DE6A-0CDC-0175-3E16-C3158875551A}"/>
          </ac:spMkLst>
        </pc:spChg>
        <pc:spChg chg="mod">
          <ac:chgData name="Mikuš Juraj" userId="f39e0d08-26d5-47b1-973c-29aeeb7a909d" providerId="ADAL" clId="{169051F8-E298-47F8-A693-D2B42BCA4C90}" dt="2023-04-24T12:29:41.454" v="419" actId="948"/>
          <ac:spMkLst>
            <pc:docMk/>
            <pc:sldMk cId="3727173034" sldId="259"/>
            <ac:spMk id="18" creationId="{32BA5FAB-6FD5-7382-D0C8-5CF55028C6A2}"/>
          </ac:spMkLst>
        </pc:spChg>
      </pc:sldChg>
      <pc:sldChg chg="modSp mod">
        <pc:chgData name="Mikuš Juraj" userId="f39e0d08-26d5-47b1-973c-29aeeb7a909d" providerId="ADAL" clId="{169051F8-E298-47F8-A693-D2B42BCA4C90}" dt="2023-04-24T12:05:09.496" v="183" actId="108"/>
        <pc:sldMkLst>
          <pc:docMk/>
          <pc:sldMk cId="2572048921" sldId="260"/>
        </pc:sldMkLst>
        <pc:spChg chg="mod">
          <ac:chgData name="Mikuš Juraj" userId="f39e0d08-26d5-47b1-973c-29aeeb7a909d" providerId="ADAL" clId="{169051F8-E298-47F8-A693-D2B42BCA4C90}" dt="2023-04-24T12:00:12.869" v="128"/>
          <ac:spMkLst>
            <pc:docMk/>
            <pc:sldMk cId="2572048921" sldId="260"/>
            <ac:spMk id="2" creationId="{CE576639-151D-737A-A14E-3DC5C8CAC19A}"/>
          </ac:spMkLst>
        </pc:spChg>
        <pc:spChg chg="mod">
          <ac:chgData name="Mikuš Juraj" userId="f39e0d08-26d5-47b1-973c-29aeeb7a909d" providerId="ADAL" clId="{169051F8-E298-47F8-A693-D2B42BCA4C90}" dt="2023-04-24T10:52:59.426" v="3"/>
          <ac:spMkLst>
            <pc:docMk/>
            <pc:sldMk cId="2572048921" sldId="260"/>
            <ac:spMk id="5" creationId="{878C812E-2238-0FB9-B6CE-8919409FBB33}"/>
          </ac:spMkLst>
        </pc:spChg>
        <pc:graphicFrameChg chg="mod modGraphic">
          <ac:chgData name="Mikuš Juraj" userId="f39e0d08-26d5-47b1-973c-29aeeb7a909d" providerId="ADAL" clId="{169051F8-E298-47F8-A693-D2B42BCA4C90}" dt="2023-04-24T12:05:09.496" v="183" actId="108"/>
          <ac:graphicFrameMkLst>
            <pc:docMk/>
            <pc:sldMk cId="2572048921" sldId="260"/>
            <ac:graphicFrameMk id="12" creationId="{E64195D9-8ADD-6866-22F8-8B4E5BE116EE}"/>
          </ac:graphicFrameMkLst>
        </pc:graphicFrameChg>
      </pc:sldChg>
      <pc:sldChg chg="modSp mod">
        <pc:chgData name="Mikuš Juraj" userId="f39e0d08-26d5-47b1-973c-29aeeb7a909d" providerId="ADAL" clId="{169051F8-E298-47F8-A693-D2B42BCA4C90}" dt="2023-04-24T11:59:33.971" v="127" actId="20577"/>
        <pc:sldMkLst>
          <pc:docMk/>
          <pc:sldMk cId="2711387811" sldId="261"/>
        </pc:sldMkLst>
        <pc:spChg chg="mod">
          <ac:chgData name="Mikuš Juraj" userId="f39e0d08-26d5-47b1-973c-29aeeb7a909d" providerId="ADAL" clId="{169051F8-E298-47F8-A693-D2B42BCA4C90}" dt="2023-04-24T11:57:35.499" v="59"/>
          <ac:spMkLst>
            <pc:docMk/>
            <pc:sldMk cId="2711387811" sldId="261"/>
            <ac:spMk id="2" creationId="{CE576639-151D-737A-A14E-3DC5C8CAC19A}"/>
          </ac:spMkLst>
        </pc:spChg>
        <pc:spChg chg="mod">
          <ac:chgData name="Mikuš Juraj" userId="f39e0d08-26d5-47b1-973c-29aeeb7a909d" providerId="ADAL" clId="{169051F8-E298-47F8-A693-D2B42BCA4C90}" dt="2023-04-24T11:59:33.971" v="127" actId="20577"/>
          <ac:spMkLst>
            <pc:docMk/>
            <pc:sldMk cId="2711387811" sldId="261"/>
            <ac:spMk id="4" creationId="{E8F06718-6545-27B3-6457-611C8A6A55B3}"/>
          </ac:spMkLst>
        </pc:spChg>
        <pc:spChg chg="mod">
          <ac:chgData name="Mikuš Juraj" userId="f39e0d08-26d5-47b1-973c-29aeeb7a909d" providerId="ADAL" clId="{169051F8-E298-47F8-A693-D2B42BCA4C90}" dt="2023-04-24T10:52:57.162" v="2"/>
          <ac:spMkLst>
            <pc:docMk/>
            <pc:sldMk cId="2711387811" sldId="261"/>
            <ac:spMk id="5" creationId="{878C812E-2238-0FB9-B6CE-8919409FBB33}"/>
          </ac:spMkLst>
        </pc:spChg>
      </pc:sldChg>
      <pc:sldChg chg="addSp delSp modSp mod">
        <pc:chgData name="Mikuš Juraj" userId="f39e0d08-26d5-47b1-973c-29aeeb7a909d" providerId="ADAL" clId="{169051F8-E298-47F8-A693-D2B42BCA4C90}" dt="2023-04-24T12:23:58.283" v="369" actId="14100"/>
        <pc:sldMkLst>
          <pc:docMk/>
          <pc:sldMk cId="3784879849" sldId="262"/>
        </pc:sldMkLst>
        <pc:spChg chg="mod">
          <ac:chgData name="Mikuš Juraj" userId="f39e0d08-26d5-47b1-973c-29aeeb7a909d" providerId="ADAL" clId="{169051F8-E298-47F8-A693-D2B42BCA4C90}" dt="2023-04-24T12:17:06.027" v="270"/>
          <ac:spMkLst>
            <pc:docMk/>
            <pc:sldMk cId="3784879849" sldId="262"/>
            <ac:spMk id="5" creationId="{7613FCDC-241D-3CEB-51F6-27DB8B1E598F}"/>
          </ac:spMkLst>
        </pc:spChg>
        <pc:spChg chg="mod">
          <ac:chgData name="Mikuš Juraj" userId="f39e0d08-26d5-47b1-973c-29aeeb7a909d" providerId="ADAL" clId="{169051F8-E298-47F8-A693-D2B42BCA4C90}" dt="2023-04-24T10:53:10.817" v="6"/>
          <ac:spMkLst>
            <pc:docMk/>
            <pc:sldMk cId="3784879849" sldId="262"/>
            <ac:spMk id="8" creationId="{5BEE8737-8DC3-52C7-6F8B-F696529C45C1}"/>
          </ac:spMkLst>
        </pc:spChg>
        <pc:graphicFrameChg chg="mod modGraphic">
          <ac:chgData name="Mikuš Juraj" userId="f39e0d08-26d5-47b1-973c-29aeeb7a909d" providerId="ADAL" clId="{169051F8-E298-47F8-A693-D2B42BCA4C90}" dt="2023-04-24T12:23:55.151" v="368" actId="14100"/>
          <ac:graphicFrameMkLst>
            <pc:docMk/>
            <pc:sldMk cId="3784879849" sldId="262"/>
            <ac:graphicFrameMk id="6" creationId="{1D9804F9-7F4B-80B5-F593-E08A0662B54A}"/>
          </ac:graphicFrameMkLst>
        </pc:graphicFrameChg>
        <pc:graphicFrameChg chg="mod">
          <ac:chgData name="Mikuš Juraj" userId="f39e0d08-26d5-47b1-973c-29aeeb7a909d" providerId="ADAL" clId="{169051F8-E298-47F8-A693-D2B42BCA4C90}" dt="2023-04-24T12:23:58.283" v="369" actId="14100"/>
          <ac:graphicFrameMkLst>
            <pc:docMk/>
            <pc:sldMk cId="3784879849" sldId="262"/>
            <ac:graphicFrameMk id="21" creationId="{11B79227-9C94-543C-3401-1A8DE6DA434C}"/>
          </ac:graphicFrameMkLst>
        </pc:graphicFrameChg>
        <pc:picChg chg="add del">
          <ac:chgData name="Mikuš Juraj" userId="f39e0d08-26d5-47b1-973c-29aeeb7a909d" providerId="ADAL" clId="{169051F8-E298-47F8-A693-D2B42BCA4C90}" dt="2023-04-24T12:20:56.814" v="306" actId="22"/>
          <ac:picMkLst>
            <pc:docMk/>
            <pc:sldMk cId="3784879849" sldId="262"/>
            <ac:picMk id="3" creationId="{77BF2624-11D3-63F1-93D8-5A09C7C20026}"/>
          </ac:picMkLst>
        </pc:picChg>
      </pc:sldChg>
      <pc:sldChg chg="modSp mod">
        <pc:chgData name="Mikuš Juraj" userId="f39e0d08-26d5-47b1-973c-29aeeb7a909d" providerId="ADAL" clId="{169051F8-E298-47F8-A693-D2B42BCA4C90}" dt="2023-04-24T12:53:21.440" v="745" actId="20577"/>
        <pc:sldMkLst>
          <pc:docMk/>
          <pc:sldMk cId="3168389660" sldId="266"/>
        </pc:sldMkLst>
        <pc:spChg chg="mod">
          <ac:chgData name="Mikuš Juraj" userId="f39e0d08-26d5-47b1-973c-29aeeb7a909d" providerId="ADAL" clId="{169051F8-E298-47F8-A693-D2B42BCA4C90}" dt="2023-04-24T12:52:52.404" v="741"/>
          <ac:spMkLst>
            <pc:docMk/>
            <pc:sldMk cId="3168389660" sldId="266"/>
            <ac:spMk id="2" creationId="{21A1DEB0-AA15-CF3C-A922-E1F3377D8D4C}"/>
          </ac:spMkLst>
        </pc:spChg>
        <pc:spChg chg="mod">
          <ac:chgData name="Mikuš Juraj" userId="f39e0d08-26d5-47b1-973c-29aeeb7a909d" providerId="ADAL" clId="{169051F8-E298-47F8-A693-D2B42BCA4C90}" dt="2023-04-24T10:55:23.412" v="41"/>
          <ac:spMkLst>
            <pc:docMk/>
            <pc:sldMk cId="3168389660" sldId="266"/>
            <ac:spMk id="4" creationId="{C99EB3C4-8ACA-C95A-650B-6E83C62C4567}"/>
          </ac:spMkLst>
        </pc:spChg>
        <pc:graphicFrameChg chg="mod">
          <ac:chgData name="Mikuš Juraj" userId="f39e0d08-26d5-47b1-973c-29aeeb7a909d" providerId="ADAL" clId="{169051F8-E298-47F8-A693-D2B42BCA4C90}" dt="2023-04-24T12:53:21.440" v="745" actId="20577"/>
          <ac:graphicFrameMkLst>
            <pc:docMk/>
            <pc:sldMk cId="3168389660" sldId="266"/>
            <ac:graphicFrameMk id="8" creationId="{3E3B9907-02EC-C90E-5787-01C9B25BF68D}"/>
          </ac:graphicFrameMkLst>
        </pc:graphicFrameChg>
      </pc:sldChg>
      <pc:sldChg chg="modSp mod">
        <pc:chgData name="Mikuš Juraj" userId="f39e0d08-26d5-47b1-973c-29aeeb7a909d" providerId="ADAL" clId="{169051F8-E298-47F8-A693-D2B42BCA4C90}" dt="2023-04-24T12:59:42.696" v="807" actId="14100"/>
        <pc:sldMkLst>
          <pc:docMk/>
          <pc:sldMk cId="1074413635" sldId="268"/>
        </pc:sldMkLst>
        <pc:spChg chg="mod">
          <ac:chgData name="Mikuš Juraj" userId="f39e0d08-26d5-47b1-973c-29aeeb7a909d" providerId="ADAL" clId="{169051F8-E298-47F8-A693-D2B42BCA4C90}" dt="2023-04-24T12:53:59.685" v="747"/>
          <ac:spMkLst>
            <pc:docMk/>
            <pc:sldMk cId="1074413635" sldId="268"/>
            <ac:spMk id="2" creationId="{D184F2A5-F36C-410C-663C-F63D8AC96BA9}"/>
          </ac:spMkLst>
        </pc:spChg>
        <pc:spChg chg="mod">
          <ac:chgData name="Mikuš Juraj" userId="f39e0d08-26d5-47b1-973c-29aeeb7a909d" providerId="ADAL" clId="{169051F8-E298-47F8-A693-D2B42BCA4C90}" dt="2023-04-24T10:55:26.223" v="42"/>
          <ac:spMkLst>
            <pc:docMk/>
            <pc:sldMk cId="1074413635" sldId="268"/>
            <ac:spMk id="7" creationId="{9F5F9BBF-F338-4547-B4B0-44CFA9337D07}"/>
          </ac:spMkLst>
        </pc:spChg>
        <pc:graphicFrameChg chg="mod modGraphic">
          <ac:chgData name="Mikuš Juraj" userId="f39e0d08-26d5-47b1-973c-29aeeb7a909d" providerId="ADAL" clId="{169051F8-E298-47F8-A693-D2B42BCA4C90}" dt="2023-04-24T12:59:42.696" v="807" actId="14100"/>
          <ac:graphicFrameMkLst>
            <pc:docMk/>
            <pc:sldMk cId="1074413635" sldId="268"/>
            <ac:graphicFrameMk id="10" creationId="{413030EE-FF19-6F2B-0F71-F76CDAB4B2F7}"/>
          </ac:graphicFrameMkLst>
        </pc:graphicFrameChg>
      </pc:sldChg>
      <pc:sldChg chg="modSp mod">
        <pc:chgData name="Mikuš Juraj" userId="f39e0d08-26d5-47b1-973c-29aeeb7a909d" providerId="ADAL" clId="{169051F8-E298-47F8-A693-D2B42BCA4C90}" dt="2023-04-24T12:16:35.759" v="268" actId="20577"/>
        <pc:sldMkLst>
          <pc:docMk/>
          <pc:sldMk cId="3313892834" sldId="270"/>
        </pc:sldMkLst>
        <pc:spChg chg="mod">
          <ac:chgData name="Mikuš Juraj" userId="f39e0d08-26d5-47b1-973c-29aeeb7a909d" providerId="ADAL" clId="{169051F8-E298-47F8-A693-D2B42BCA4C90}" dt="2023-04-24T12:11:30.002" v="221"/>
          <ac:spMkLst>
            <pc:docMk/>
            <pc:sldMk cId="3313892834" sldId="270"/>
            <ac:spMk id="2" creationId="{807285D1-5F13-9A11-C19D-25D42AA90996}"/>
          </ac:spMkLst>
        </pc:spChg>
        <pc:spChg chg="mod">
          <ac:chgData name="Mikuš Juraj" userId="f39e0d08-26d5-47b1-973c-29aeeb7a909d" providerId="ADAL" clId="{169051F8-E298-47F8-A693-D2B42BCA4C90}" dt="2023-04-24T10:53:07.512" v="5" actId="207"/>
          <ac:spMkLst>
            <pc:docMk/>
            <pc:sldMk cId="3313892834" sldId="270"/>
            <ac:spMk id="5" creationId="{BF35DE6A-0CDC-0175-3E16-C3158875551A}"/>
          </ac:spMkLst>
        </pc:spChg>
        <pc:spChg chg="mod">
          <ac:chgData name="Mikuš Juraj" userId="f39e0d08-26d5-47b1-973c-29aeeb7a909d" providerId="ADAL" clId="{169051F8-E298-47F8-A693-D2B42BCA4C90}" dt="2023-04-24T12:16:35.759" v="268" actId="20577"/>
          <ac:spMkLst>
            <pc:docMk/>
            <pc:sldMk cId="3313892834" sldId="270"/>
            <ac:spMk id="18" creationId="{32BA5FAB-6FD5-7382-D0C8-5CF55028C6A2}"/>
          </ac:spMkLst>
        </pc:spChg>
        <pc:picChg chg="mod">
          <ac:chgData name="Mikuš Juraj" userId="f39e0d08-26d5-47b1-973c-29aeeb7a909d" providerId="ADAL" clId="{169051F8-E298-47F8-A693-D2B42BCA4C90}" dt="2023-04-24T12:14:03.944" v="253" actId="1038"/>
          <ac:picMkLst>
            <pc:docMk/>
            <pc:sldMk cId="3313892834" sldId="270"/>
            <ac:picMk id="6" creationId="{7EAAACE4-27F3-1B8B-99E9-281D747D852B}"/>
          </ac:picMkLst>
        </pc:picChg>
      </pc:sldChg>
      <pc:sldChg chg="modSp mod">
        <pc:chgData name="Mikuš Juraj" userId="f39e0d08-26d5-47b1-973c-29aeeb7a909d" providerId="ADAL" clId="{169051F8-E298-47F8-A693-D2B42BCA4C90}" dt="2023-04-24T12:26:34.077" v="395" actId="27636"/>
        <pc:sldMkLst>
          <pc:docMk/>
          <pc:sldMk cId="684547467" sldId="271"/>
        </pc:sldMkLst>
        <pc:spChg chg="mod">
          <ac:chgData name="Mikuš Juraj" userId="f39e0d08-26d5-47b1-973c-29aeeb7a909d" providerId="ADAL" clId="{169051F8-E298-47F8-A693-D2B42BCA4C90}" dt="2023-04-24T12:26:10.007" v="390" actId="20577"/>
          <ac:spMkLst>
            <pc:docMk/>
            <pc:sldMk cId="684547467" sldId="271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3:18.928" v="9"/>
          <ac:spMkLst>
            <pc:docMk/>
            <pc:sldMk cId="684547467" sldId="271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26:34.077" v="395" actId="27636"/>
          <ac:spMkLst>
            <pc:docMk/>
            <pc:sldMk cId="684547467" sldId="271"/>
            <ac:spMk id="12" creationId="{FCEA6795-A35E-0562-5661-3EB579F4AD4F}"/>
          </ac:spMkLst>
        </pc:spChg>
      </pc:sldChg>
      <pc:sldChg chg="modSp mod">
        <pc:chgData name="Mikuš Juraj" userId="f39e0d08-26d5-47b1-973c-29aeeb7a909d" providerId="ADAL" clId="{169051F8-E298-47F8-A693-D2B42BCA4C90}" dt="2023-04-24T12:27:03.600" v="400" actId="27636"/>
        <pc:sldMkLst>
          <pc:docMk/>
          <pc:sldMk cId="3682546725" sldId="272"/>
        </pc:sldMkLst>
        <pc:spChg chg="mod">
          <ac:chgData name="Mikuš Juraj" userId="f39e0d08-26d5-47b1-973c-29aeeb7a909d" providerId="ADAL" clId="{169051F8-E298-47F8-A693-D2B42BCA4C90}" dt="2023-04-24T12:26:48.439" v="396"/>
          <ac:spMkLst>
            <pc:docMk/>
            <pc:sldMk cId="3682546725" sldId="272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3:21.023" v="10"/>
          <ac:spMkLst>
            <pc:docMk/>
            <pc:sldMk cId="3682546725" sldId="272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27:03.600" v="400" actId="27636"/>
          <ac:spMkLst>
            <pc:docMk/>
            <pc:sldMk cId="3682546725" sldId="272"/>
            <ac:spMk id="12" creationId="{FCEA6795-A35E-0562-5661-3EB579F4AD4F}"/>
          </ac:spMkLst>
        </pc:spChg>
      </pc:sldChg>
      <pc:sldChg chg="modSp mod">
        <pc:chgData name="Mikuš Juraj" userId="f39e0d08-26d5-47b1-973c-29aeeb7a909d" providerId="ADAL" clId="{169051F8-E298-47F8-A693-D2B42BCA4C90}" dt="2023-04-24T12:39:44.385" v="567"/>
        <pc:sldMkLst>
          <pc:docMk/>
          <pc:sldMk cId="1036081937" sldId="273"/>
        </pc:sldMkLst>
        <pc:spChg chg="mod">
          <ac:chgData name="Mikuš Juraj" userId="f39e0d08-26d5-47b1-973c-29aeeb7a909d" providerId="ADAL" clId="{169051F8-E298-47F8-A693-D2B42BCA4C90}" dt="2023-04-24T12:39:30.326" v="566" actId="27636"/>
          <ac:spMkLst>
            <pc:docMk/>
            <pc:sldMk cId="1036081937" sldId="273"/>
            <ac:spMk id="2" creationId="{807285D1-5F13-9A11-C19D-25D42AA90996}"/>
          </ac:spMkLst>
        </pc:spChg>
        <pc:spChg chg="mod">
          <ac:chgData name="Mikuš Juraj" userId="f39e0d08-26d5-47b1-973c-29aeeb7a909d" providerId="ADAL" clId="{169051F8-E298-47F8-A693-D2B42BCA4C90}" dt="2023-04-24T10:53:54.869" v="23" actId="207"/>
          <ac:spMkLst>
            <pc:docMk/>
            <pc:sldMk cId="1036081937" sldId="273"/>
            <ac:spMk id="5" creationId="{BF35DE6A-0CDC-0175-3E16-C3158875551A}"/>
          </ac:spMkLst>
        </pc:spChg>
        <pc:spChg chg="mod">
          <ac:chgData name="Mikuš Juraj" userId="f39e0d08-26d5-47b1-973c-29aeeb7a909d" providerId="ADAL" clId="{169051F8-E298-47F8-A693-D2B42BCA4C90}" dt="2023-04-24T12:39:44.385" v="567"/>
          <ac:spMkLst>
            <pc:docMk/>
            <pc:sldMk cId="1036081937" sldId="273"/>
            <ac:spMk id="18" creationId="{32BA5FAB-6FD5-7382-D0C8-5CF55028C6A2}"/>
          </ac:spMkLst>
        </pc:spChg>
      </pc:sldChg>
      <pc:sldChg chg="modSp mod">
        <pc:chgData name="Mikuš Juraj" userId="f39e0d08-26d5-47b1-973c-29aeeb7a909d" providerId="ADAL" clId="{169051F8-E298-47F8-A693-D2B42BCA4C90}" dt="2023-04-24T12:41:14.466" v="578" actId="20577"/>
        <pc:sldMkLst>
          <pc:docMk/>
          <pc:sldMk cId="2731339531" sldId="275"/>
        </pc:sldMkLst>
        <pc:spChg chg="mod">
          <ac:chgData name="Mikuš Juraj" userId="f39e0d08-26d5-47b1-973c-29aeeb7a909d" providerId="ADAL" clId="{169051F8-E298-47F8-A693-D2B42BCA4C90}" dt="2023-04-24T12:40:12.247" v="569"/>
          <ac:spMkLst>
            <pc:docMk/>
            <pc:sldMk cId="2731339531" sldId="275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3:58.386" v="24"/>
          <ac:spMkLst>
            <pc:docMk/>
            <pc:sldMk cId="2731339531" sldId="275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41:14.466" v="578" actId="20577"/>
          <ac:spMkLst>
            <pc:docMk/>
            <pc:sldMk cId="2731339531" sldId="275"/>
            <ac:spMk id="12" creationId="{FCEA6795-A35E-0562-5661-3EB579F4AD4F}"/>
          </ac:spMkLst>
        </pc:spChg>
      </pc:sldChg>
      <pc:sldChg chg="modSp mod">
        <pc:chgData name="Mikuš Juraj" userId="f39e0d08-26d5-47b1-973c-29aeeb7a909d" providerId="ADAL" clId="{169051F8-E298-47F8-A693-D2B42BCA4C90}" dt="2023-04-24T12:33:32.550" v="453" actId="20577"/>
        <pc:sldMkLst>
          <pc:docMk/>
          <pc:sldMk cId="278032420" sldId="276"/>
        </pc:sldMkLst>
        <pc:spChg chg="mod">
          <ac:chgData name="Mikuš Juraj" userId="f39e0d08-26d5-47b1-973c-29aeeb7a909d" providerId="ADAL" clId="{169051F8-E298-47F8-A693-D2B42BCA4C90}" dt="2023-04-24T12:31:23.542" v="426" actId="27636"/>
          <ac:spMkLst>
            <pc:docMk/>
            <pc:sldMk cId="278032420" sldId="276"/>
            <ac:spMk id="4" creationId="{6183E878-EDA9-0F93-835C-F2DC5BE5CEE7}"/>
          </ac:spMkLst>
        </pc:spChg>
        <pc:spChg chg="mod">
          <ac:chgData name="Mikuš Juraj" userId="f39e0d08-26d5-47b1-973c-29aeeb7a909d" providerId="ADAL" clId="{169051F8-E298-47F8-A693-D2B42BCA4C90}" dt="2023-04-24T12:33:32.550" v="453" actId="20577"/>
          <ac:spMkLst>
            <pc:docMk/>
            <pc:sldMk cId="278032420" sldId="276"/>
            <ac:spMk id="7" creationId="{DF1D7632-DAE1-D511-FF16-17D07C46AB79}"/>
          </ac:spMkLst>
        </pc:spChg>
        <pc:spChg chg="mod">
          <ac:chgData name="Mikuš Juraj" userId="f39e0d08-26d5-47b1-973c-29aeeb7a909d" providerId="ADAL" clId="{169051F8-E298-47F8-A693-D2B42BCA4C90}" dt="2023-04-24T10:53:32.981" v="14"/>
          <ac:spMkLst>
            <pc:docMk/>
            <pc:sldMk cId="278032420" sldId="276"/>
            <ac:spMk id="10" creationId="{261717B8-A900-AC0B-722C-67076CC0F0A6}"/>
          </ac:spMkLst>
        </pc:spChg>
      </pc:sldChg>
      <pc:sldChg chg="modSp mod">
        <pc:chgData name="Mikuš Juraj" userId="f39e0d08-26d5-47b1-973c-29aeeb7a909d" providerId="ADAL" clId="{169051F8-E298-47F8-A693-D2B42BCA4C90}" dt="2023-04-24T12:34:27.222" v="479"/>
        <pc:sldMkLst>
          <pc:docMk/>
          <pc:sldMk cId="2978172456" sldId="277"/>
        </pc:sldMkLst>
        <pc:spChg chg="mod">
          <ac:chgData name="Mikuš Juraj" userId="f39e0d08-26d5-47b1-973c-29aeeb7a909d" providerId="ADAL" clId="{169051F8-E298-47F8-A693-D2B42BCA4C90}" dt="2023-04-24T12:34:27.222" v="479"/>
          <ac:spMkLst>
            <pc:docMk/>
            <pc:sldMk cId="2978172456" sldId="277"/>
            <ac:spMk id="4" creationId="{6183E878-EDA9-0F93-835C-F2DC5BE5CEE7}"/>
          </ac:spMkLst>
        </pc:spChg>
        <pc:spChg chg="mod">
          <ac:chgData name="Mikuš Juraj" userId="f39e0d08-26d5-47b1-973c-29aeeb7a909d" providerId="ADAL" clId="{169051F8-E298-47F8-A693-D2B42BCA4C90}" dt="2023-04-24T12:33:44.807" v="460" actId="27636"/>
          <ac:spMkLst>
            <pc:docMk/>
            <pc:sldMk cId="2978172456" sldId="277"/>
            <ac:spMk id="7" creationId="{DF1D7632-DAE1-D511-FF16-17D07C46AB79}"/>
          </ac:spMkLst>
        </pc:spChg>
        <pc:spChg chg="mod">
          <ac:chgData name="Mikuš Juraj" userId="f39e0d08-26d5-47b1-973c-29aeeb7a909d" providerId="ADAL" clId="{169051F8-E298-47F8-A693-D2B42BCA4C90}" dt="2023-04-24T10:53:38.217" v="16"/>
          <ac:spMkLst>
            <pc:docMk/>
            <pc:sldMk cId="2978172456" sldId="277"/>
            <ac:spMk id="10" creationId="{261717B8-A900-AC0B-722C-67076CC0F0A6}"/>
          </ac:spMkLst>
        </pc:spChg>
      </pc:sldChg>
      <pc:sldChg chg="addSp delSp modSp mod">
        <pc:chgData name="Mikuš Juraj" userId="f39e0d08-26d5-47b1-973c-29aeeb7a909d" providerId="ADAL" clId="{169051F8-E298-47F8-A693-D2B42BCA4C90}" dt="2023-04-24T12:28:22.512" v="410" actId="403"/>
        <pc:sldMkLst>
          <pc:docMk/>
          <pc:sldMk cId="2718455178" sldId="280"/>
        </pc:sldMkLst>
        <pc:spChg chg="mod">
          <ac:chgData name="Mikuš Juraj" userId="f39e0d08-26d5-47b1-973c-29aeeb7a909d" providerId="ADAL" clId="{169051F8-E298-47F8-A693-D2B42BCA4C90}" dt="2023-04-24T12:27:33.042" v="402"/>
          <ac:spMkLst>
            <pc:docMk/>
            <pc:sldMk cId="2718455178" sldId="280"/>
            <ac:spMk id="2" creationId="{54B5FBB1-4A66-4004-9038-660A4B7D73DC}"/>
          </ac:spMkLst>
        </pc:spChg>
        <pc:spChg chg="add del mod">
          <ac:chgData name="Mikuš Juraj" userId="f39e0d08-26d5-47b1-973c-29aeeb7a909d" providerId="ADAL" clId="{169051F8-E298-47F8-A693-D2B42BCA4C90}" dt="2023-04-24T12:27:52.786" v="404"/>
          <ac:spMkLst>
            <pc:docMk/>
            <pc:sldMk cId="2718455178" sldId="280"/>
            <ac:spMk id="5" creationId="{2D5E2F7D-2CAD-3040-ECD0-008D8308287F}"/>
          </ac:spMkLst>
        </pc:spChg>
        <pc:spChg chg="mod">
          <ac:chgData name="Mikuš Juraj" userId="f39e0d08-26d5-47b1-973c-29aeeb7a909d" providerId="ADAL" clId="{169051F8-E298-47F8-A693-D2B42BCA4C90}" dt="2023-04-24T10:53:23.251" v="11"/>
          <ac:spMkLst>
            <pc:docMk/>
            <pc:sldMk cId="2718455178" sldId="280"/>
            <ac:spMk id="8" creationId="{00000000-0000-0000-0000-000000000000}"/>
          </ac:spMkLst>
        </pc:spChg>
        <pc:graphicFrameChg chg="del">
          <ac:chgData name="Mikuš Juraj" userId="f39e0d08-26d5-47b1-973c-29aeeb7a909d" providerId="ADAL" clId="{169051F8-E298-47F8-A693-D2B42BCA4C90}" dt="2023-04-24T12:27:45.205" v="403" actId="478"/>
          <ac:graphicFrameMkLst>
            <pc:docMk/>
            <pc:sldMk cId="2718455178" sldId="280"/>
            <ac:graphicFrameMk id="4" creationId="{BE3A830F-187B-574B-BC37-813AD742449F}"/>
          </ac:graphicFrameMkLst>
        </pc:graphicFrameChg>
        <pc:graphicFrameChg chg="add mod modGraphic">
          <ac:chgData name="Mikuš Juraj" userId="f39e0d08-26d5-47b1-973c-29aeeb7a909d" providerId="ADAL" clId="{169051F8-E298-47F8-A693-D2B42BCA4C90}" dt="2023-04-24T12:28:22.512" v="410" actId="403"/>
          <ac:graphicFrameMkLst>
            <pc:docMk/>
            <pc:sldMk cId="2718455178" sldId="280"/>
            <ac:graphicFrameMk id="6" creationId="{5DC9B391-EC68-6FE5-5DC0-0E8BCA5890C7}"/>
          </ac:graphicFrameMkLst>
        </pc:graphicFrameChg>
      </pc:sldChg>
      <pc:sldChg chg="modSp mod">
        <pc:chgData name="Mikuš Juraj" userId="f39e0d08-26d5-47b1-973c-29aeeb7a909d" providerId="ADAL" clId="{169051F8-E298-47F8-A693-D2B42BCA4C90}" dt="2023-04-24T12:38:56.532" v="562" actId="948"/>
        <pc:sldMkLst>
          <pc:docMk/>
          <pc:sldMk cId="2042744291" sldId="282"/>
        </pc:sldMkLst>
        <pc:spChg chg="mod">
          <ac:chgData name="Mikuš Juraj" userId="f39e0d08-26d5-47b1-973c-29aeeb7a909d" providerId="ADAL" clId="{169051F8-E298-47F8-A693-D2B42BCA4C90}" dt="2023-04-24T12:38:34.010" v="559"/>
          <ac:spMkLst>
            <pc:docMk/>
            <pc:sldMk cId="2042744291" sldId="282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3:48.162" v="20"/>
          <ac:spMkLst>
            <pc:docMk/>
            <pc:sldMk cId="2042744291" sldId="282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38:56.532" v="562" actId="948"/>
          <ac:spMkLst>
            <pc:docMk/>
            <pc:sldMk cId="2042744291" sldId="282"/>
            <ac:spMk id="12" creationId="{FCEA6795-A35E-0562-5661-3EB579F4AD4F}"/>
          </ac:spMkLst>
        </pc:spChg>
      </pc:sldChg>
      <pc:sldChg chg="modSp mod">
        <pc:chgData name="Mikuš Juraj" userId="f39e0d08-26d5-47b1-973c-29aeeb7a909d" providerId="ADAL" clId="{169051F8-E298-47F8-A693-D2B42BCA4C90}" dt="2023-04-24T12:39:16.181" v="564" actId="27636"/>
        <pc:sldMkLst>
          <pc:docMk/>
          <pc:sldMk cId="1305265368" sldId="283"/>
        </pc:sldMkLst>
        <pc:spChg chg="mod">
          <ac:chgData name="Mikuš Juraj" userId="f39e0d08-26d5-47b1-973c-29aeeb7a909d" providerId="ADAL" clId="{169051F8-E298-47F8-A693-D2B42BCA4C90}" dt="2023-04-24T12:38:39.144" v="560"/>
          <ac:spMkLst>
            <pc:docMk/>
            <pc:sldMk cId="1305265368" sldId="283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3:50.433" v="21"/>
          <ac:spMkLst>
            <pc:docMk/>
            <pc:sldMk cId="1305265368" sldId="283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39:16.181" v="564" actId="27636"/>
          <ac:spMkLst>
            <pc:docMk/>
            <pc:sldMk cId="1305265368" sldId="283"/>
            <ac:spMk id="12" creationId="{FCEA6795-A35E-0562-5661-3EB579F4AD4F}"/>
          </ac:spMkLst>
        </pc:spChg>
      </pc:sldChg>
      <pc:sldChg chg="modSp mod">
        <pc:chgData name="Mikuš Juraj" userId="f39e0d08-26d5-47b1-973c-29aeeb7a909d" providerId="ADAL" clId="{169051F8-E298-47F8-A693-D2B42BCA4C90}" dt="2023-04-24T12:37:45.152" v="555"/>
        <pc:sldMkLst>
          <pc:docMk/>
          <pc:sldMk cId="3479316004" sldId="284"/>
        </pc:sldMkLst>
        <pc:spChg chg="mod">
          <ac:chgData name="Mikuš Juraj" userId="f39e0d08-26d5-47b1-973c-29aeeb7a909d" providerId="ADAL" clId="{169051F8-E298-47F8-A693-D2B42BCA4C90}" dt="2023-04-24T12:37:37.842" v="554" actId="27636"/>
          <ac:spMkLst>
            <pc:docMk/>
            <pc:sldMk cId="3479316004" sldId="284"/>
            <ac:spMk id="4" creationId="{6183E878-EDA9-0F93-835C-F2DC5BE5CEE7}"/>
          </ac:spMkLst>
        </pc:spChg>
        <pc:spChg chg="mod">
          <ac:chgData name="Mikuš Juraj" userId="f39e0d08-26d5-47b1-973c-29aeeb7a909d" providerId="ADAL" clId="{169051F8-E298-47F8-A693-D2B42BCA4C90}" dt="2023-04-24T12:37:45.152" v="555"/>
          <ac:spMkLst>
            <pc:docMk/>
            <pc:sldMk cId="3479316004" sldId="284"/>
            <ac:spMk id="7" creationId="{DF1D7632-DAE1-D511-FF16-17D07C46AB79}"/>
          </ac:spMkLst>
        </pc:spChg>
        <pc:spChg chg="mod">
          <ac:chgData name="Mikuš Juraj" userId="f39e0d08-26d5-47b1-973c-29aeeb7a909d" providerId="ADAL" clId="{169051F8-E298-47F8-A693-D2B42BCA4C90}" dt="2023-04-24T10:53:43.212" v="18"/>
          <ac:spMkLst>
            <pc:docMk/>
            <pc:sldMk cId="3479316004" sldId="284"/>
            <ac:spMk id="10" creationId="{261717B8-A900-AC0B-722C-67076CC0F0A6}"/>
          </ac:spMkLst>
        </pc:spChg>
      </pc:sldChg>
      <pc:sldChg chg="modSp mod">
        <pc:chgData name="Mikuš Juraj" userId="f39e0d08-26d5-47b1-973c-29aeeb7a909d" providerId="ADAL" clId="{169051F8-E298-47F8-A693-D2B42BCA4C90}" dt="2023-04-24T13:03:08.163" v="959"/>
        <pc:sldMkLst>
          <pc:docMk/>
          <pc:sldMk cId="3771862881" sldId="285"/>
        </pc:sldMkLst>
        <pc:spChg chg="mod">
          <ac:chgData name="Mikuš Juraj" userId="f39e0d08-26d5-47b1-973c-29aeeb7a909d" providerId="ADAL" clId="{169051F8-E298-47F8-A693-D2B42BCA4C90}" dt="2023-04-24T13:02:36.540" v="958"/>
          <ac:spMkLst>
            <pc:docMk/>
            <pc:sldMk cId="3771862881" sldId="285"/>
            <ac:spMk id="2" creationId="{BBB1C45A-AD94-A4D7-F83E-5D1645D78F4A}"/>
          </ac:spMkLst>
        </pc:spChg>
        <pc:spChg chg="mod">
          <ac:chgData name="Mikuš Juraj" userId="f39e0d08-26d5-47b1-973c-29aeeb7a909d" providerId="ADAL" clId="{169051F8-E298-47F8-A693-D2B42BCA4C90}" dt="2023-04-24T13:03:08.163" v="959"/>
          <ac:spMkLst>
            <pc:docMk/>
            <pc:sldMk cId="3771862881" sldId="285"/>
            <ac:spMk id="4" creationId="{3EFD00B6-BA07-5B12-58B3-D70694196E80}"/>
          </ac:spMkLst>
        </pc:spChg>
        <pc:spChg chg="mod">
          <ac:chgData name="Mikuš Juraj" userId="f39e0d08-26d5-47b1-973c-29aeeb7a909d" providerId="ADAL" clId="{169051F8-E298-47F8-A693-D2B42BCA4C90}" dt="2023-04-24T10:55:42.489" v="46" actId="207"/>
          <ac:spMkLst>
            <pc:docMk/>
            <pc:sldMk cId="3771862881" sldId="285"/>
            <ac:spMk id="16" creationId="{554BB2D5-5B51-48F7-60B7-5A1776CB6971}"/>
          </ac:spMkLst>
        </pc:spChg>
      </pc:sldChg>
      <pc:sldChg chg="modSp mod">
        <pc:chgData name="Mikuš Juraj" userId="f39e0d08-26d5-47b1-973c-29aeeb7a909d" providerId="ADAL" clId="{169051F8-E298-47F8-A693-D2B42BCA4C90}" dt="2023-04-24T13:02:00.095" v="957" actId="20577"/>
        <pc:sldMkLst>
          <pc:docMk/>
          <pc:sldMk cId="525407141" sldId="286"/>
        </pc:sldMkLst>
        <pc:spChg chg="mod">
          <ac:chgData name="Mikuš Juraj" userId="f39e0d08-26d5-47b1-973c-29aeeb7a909d" providerId="ADAL" clId="{169051F8-E298-47F8-A693-D2B42BCA4C90}" dt="2023-04-24T13:00:52.980" v="866" actId="20577"/>
          <ac:spMkLst>
            <pc:docMk/>
            <pc:sldMk cId="525407141" sldId="286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5:32.307" v="44"/>
          <ac:spMkLst>
            <pc:docMk/>
            <pc:sldMk cId="525407141" sldId="286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3:02:00.095" v="957" actId="20577"/>
          <ac:spMkLst>
            <pc:docMk/>
            <pc:sldMk cId="525407141" sldId="286"/>
            <ac:spMk id="12" creationId="{FCEA6795-A35E-0562-5661-3EB579F4AD4F}"/>
          </ac:spMkLst>
        </pc:spChg>
      </pc:sldChg>
      <pc:sldChg chg="modSp mod">
        <pc:chgData name="Mikuš Juraj" userId="f39e0d08-26d5-47b1-973c-29aeeb7a909d" providerId="ADAL" clId="{169051F8-E298-47F8-A693-D2B42BCA4C90}" dt="2023-04-24T12:42:38.402" v="586" actId="20577"/>
        <pc:sldMkLst>
          <pc:docMk/>
          <pc:sldMk cId="2318682554" sldId="288"/>
        </pc:sldMkLst>
        <pc:spChg chg="mod">
          <ac:chgData name="Mikuš Juraj" userId="f39e0d08-26d5-47b1-973c-29aeeb7a909d" providerId="ADAL" clId="{169051F8-E298-47F8-A693-D2B42BCA4C90}" dt="2023-04-24T12:41:39.924" v="580"/>
          <ac:spMkLst>
            <pc:docMk/>
            <pc:sldMk cId="2318682554" sldId="288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4:02.977" v="26"/>
          <ac:spMkLst>
            <pc:docMk/>
            <pc:sldMk cId="2318682554" sldId="288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42:29.181" v="584" actId="20577"/>
          <ac:spMkLst>
            <pc:docMk/>
            <pc:sldMk cId="2318682554" sldId="288"/>
            <ac:spMk id="10" creationId="{E74B0247-C791-4FEA-7948-5461C1E933A8}"/>
          </ac:spMkLst>
        </pc:spChg>
        <pc:spChg chg="mod">
          <ac:chgData name="Mikuš Juraj" userId="f39e0d08-26d5-47b1-973c-29aeeb7a909d" providerId="ADAL" clId="{169051F8-E298-47F8-A693-D2B42BCA4C90}" dt="2023-04-24T12:42:17.451" v="581"/>
          <ac:spMkLst>
            <pc:docMk/>
            <pc:sldMk cId="2318682554" sldId="288"/>
            <ac:spMk id="12" creationId="{FCEA6795-A35E-0562-5661-3EB579F4AD4F}"/>
          </ac:spMkLst>
        </pc:spChg>
        <pc:spChg chg="mod">
          <ac:chgData name="Mikuš Juraj" userId="f39e0d08-26d5-47b1-973c-29aeeb7a909d" providerId="ADAL" clId="{169051F8-E298-47F8-A693-D2B42BCA4C90}" dt="2023-04-24T12:42:38.402" v="586" actId="20577"/>
          <ac:spMkLst>
            <pc:docMk/>
            <pc:sldMk cId="2318682554" sldId="288"/>
            <ac:spMk id="16" creationId="{8506CBBD-B093-F6B2-6396-BABE15A3D776}"/>
          </ac:spMkLst>
        </pc:spChg>
      </pc:sldChg>
      <pc:sldChg chg="modSp mod">
        <pc:chgData name="Mikuš Juraj" userId="f39e0d08-26d5-47b1-973c-29aeeb7a909d" providerId="ADAL" clId="{169051F8-E298-47F8-A693-D2B42BCA4C90}" dt="2023-04-24T12:41:30.127" v="579"/>
        <pc:sldMkLst>
          <pc:docMk/>
          <pc:sldMk cId="1035461044" sldId="289"/>
        </pc:sldMkLst>
        <pc:spChg chg="mod">
          <ac:chgData name="Mikuš Juraj" userId="f39e0d08-26d5-47b1-973c-29aeeb7a909d" providerId="ADAL" clId="{169051F8-E298-47F8-A693-D2B42BCA4C90}" dt="2023-04-24T12:40:35.392" v="572"/>
          <ac:spMkLst>
            <pc:docMk/>
            <pc:sldMk cId="1035461044" sldId="289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4:00.648" v="25"/>
          <ac:spMkLst>
            <pc:docMk/>
            <pc:sldMk cId="1035461044" sldId="289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41:30.127" v="579"/>
          <ac:spMkLst>
            <pc:docMk/>
            <pc:sldMk cId="1035461044" sldId="289"/>
            <ac:spMk id="12" creationId="{FCEA6795-A35E-0562-5661-3EB579F4AD4F}"/>
          </ac:spMkLst>
        </pc:spChg>
      </pc:sldChg>
      <pc:sldChg chg="modSp mod">
        <pc:chgData name="Mikuš Juraj" userId="f39e0d08-26d5-47b1-973c-29aeeb7a909d" providerId="ADAL" clId="{169051F8-E298-47F8-A693-D2B42BCA4C90}" dt="2023-04-24T12:25:29.977" v="385"/>
        <pc:sldMkLst>
          <pc:docMk/>
          <pc:sldMk cId="3442852240" sldId="290"/>
        </pc:sldMkLst>
        <pc:spChg chg="mod">
          <ac:chgData name="Mikuš Juraj" userId="f39e0d08-26d5-47b1-973c-29aeeb7a909d" providerId="ADAL" clId="{169051F8-E298-47F8-A693-D2B42BCA4C90}" dt="2023-04-24T12:25:29.977" v="385"/>
          <ac:spMkLst>
            <pc:docMk/>
            <pc:sldMk cId="3442852240" sldId="290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3:16.039" v="8"/>
          <ac:spMkLst>
            <pc:docMk/>
            <pc:sldMk cId="3442852240" sldId="290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25:20.553" v="384" actId="27636"/>
          <ac:spMkLst>
            <pc:docMk/>
            <pc:sldMk cId="3442852240" sldId="290"/>
            <ac:spMk id="12" creationId="{FCEA6795-A35E-0562-5661-3EB579F4AD4F}"/>
          </ac:spMkLst>
        </pc:spChg>
      </pc:sldChg>
      <pc:sldChg chg="modSp mod">
        <pc:chgData name="Mikuš Juraj" userId="f39e0d08-26d5-47b1-973c-29aeeb7a909d" providerId="ADAL" clId="{169051F8-E298-47F8-A693-D2B42BCA4C90}" dt="2023-04-24T12:44:10.575" v="596"/>
        <pc:sldMkLst>
          <pc:docMk/>
          <pc:sldMk cId="1554843477" sldId="291"/>
        </pc:sldMkLst>
        <pc:spChg chg="mod">
          <ac:chgData name="Mikuš Juraj" userId="f39e0d08-26d5-47b1-973c-29aeeb7a909d" providerId="ADAL" clId="{169051F8-E298-47F8-A693-D2B42BCA4C90}" dt="2023-04-24T12:42:57.677" v="589"/>
          <ac:spMkLst>
            <pc:docMk/>
            <pc:sldMk cId="1554843477" sldId="291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4:05.233" v="27"/>
          <ac:spMkLst>
            <pc:docMk/>
            <pc:sldMk cId="1554843477" sldId="291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43:17.642" v="591" actId="948"/>
          <ac:spMkLst>
            <pc:docMk/>
            <pc:sldMk cId="1554843477" sldId="291"/>
            <ac:spMk id="12" creationId="{FCEA6795-A35E-0562-5661-3EB579F4AD4F}"/>
          </ac:spMkLst>
        </pc:spChg>
        <pc:graphicFrameChg chg="mod">
          <ac:chgData name="Mikuš Juraj" userId="f39e0d08-26d5-47b1-973c-29aeeb7a909d" providerId="ADAL" clId="{169051F8-E298-47F8-A693-D2B42BCA4C90}" dt="2023-04-24T12:44:10.575" v="596"/>
          <ac:graphicFrameMkLst>
            <pc:docMk/>
            <pc:sldMk cId="1554843477" sldId="291"/>
            <ac:graphicFrameMk id="3" creationId="{378F3A20-57A3-5C44-55CB-38A5A1E6F4AC}"/>
          </ac:graphicFrameMkLst>
        </pc:graphicFrameChg>
      </pc:sldChg>
      <pc:sldChg chg="addSp delSp modSp mod">
        <pc:chgData name="Mikuš Juraj" userId="f39e0d08-26d5-47b1-973c-29aeeb7a909d" providerId="ADAL" clId="{169051F8-E298-47F8-A693-D2B42BCA4C90}" dt="2023-04-24T12:44:40.309" v="601" actId="27636"/>
        <pc:sldMkLst>
          <pc:docMk/>
          <pc:sldMk cId="3494069322" sldId="292"/>
        </pc:sldMkLst>
        <pc:spChg chg="mod">
          <ac:chgData name="Mikuš Juraj" userId="f39e0d08-26d5-47b1-973c-29aeeb7a909d" providerId="ADAL" clId="{169051F8-E298-47F8-A693-D2B42BCA4C90}" dt="2023-04-24T12:44:26.863" v="597"/>
          <ac:spMkLst>
            <pc:docMk/>
            <pc:sldMk cId="3494069322" sldId="292"/>
            <ac:spMk id="2" creationId="{5953BF7B-F7E4-9284-1470-F14F567EE6C5}"/>
          </ac:spMkLst>
        </pc:spChg>
        <pc:spChg chg="mod">
          <ac:chgData name="Mikuš Juraj" userId="f39e0d08-26d5-47b1-973c-29aeeb7a909d" providerId="ADAL" clId="{169051F8-E298-47F8-A693-D2B42BCA4C90}" dt="2023-04-24T12:44:40.309" v="601" actId="27636"/>
          <ac:spMkLst>
            <pc:docMk/>
            <pc:sldMk cId="3494069322" sldId="292"/>
            <ac:spMk id="3" creationId="{26A62E8C-4CB0-9081-2A33-5992212FF283}"/>
          </ac:spMkLst>
        </pc:spChg>
        <pc:spChg chg="add del mod">
          <ac:chgData name="Mikuš Juraj" userId="f39e0d08-26d5-47b1-973c-29aeeb7a909d" providerId="ADAL" clId="{169051F8-E298-47F8-A693-D2B42BCA4C90}" dt="2023-04-24T10:54:14.465" v="30" actId="478"/>
          <ac:spMkLst>
            <pc:docMk/>
            <pc:sldMk cId="3494069322" sldId="292"/>
            <ac:spMk id="5" creationId="{EC6C3B7D-BB20-FA83-E14F-8AD61C61A446}"/>
          </ac:spMkLst>
        </pc:spChg>
        <pc:spChg chg="add mod">
          <ac:chgData name="Mikuš Juraj" userId="f39e0d08-26d5-47b1-973c-29aeeb7a909d" providerId="ADAL" clId="{169051F8-E298-47F8-A693-D2B42BCA4C90}" dt="2023-04-24T10:54:19.816" v="31"/>
          <ac:spMkLst>
            <pc:docMk/>
            <pc:sldMk cId="3494069322" sldId="292"/>
            <ac:spMk id="6" creationId="{B3DED253-30A1-814F-54E9-48D642517FB4}"/>
          </ac:spMkLst>
        </pc:spChg>
      </pc:sldChg>
      <pc:sldChg chg="addSp modSp mod">
        <pc:chgData name="Mikuš Juraj" userId="f39e0d08-26d5-47b1-973c-29aeeb7a909d" providerId="ADAL" clId="{169051F8-E298-47F8-A693-D2B42BCA4C90}" dt="2023-04-24T12:45:40.991" v="610" actId="113"/>
        <pc:sldMkLst>
          <pc:docMk/>
          <pc:sldMk cId="2813049884" sldId="294"/>
        </pc:sldMkLst>
        <pc:spChg chg="mod">
          <ac:chgData name="Mikuš Juraj" userId="f39e0d08-26d5-47b1-973c-29aeeb7a909d" providerId="ADAL" clId="{169051F8-E298-47F8-A693-D2B42BCA4C90}" dt="2023-04-24T12:44:55.428" v="602"/>
          <ac:spMkLst>
            <pc:docMk/>
            <pc:sldMk cId="2813049884" sldId="294"/>
            <ac:spMk id="2" creationId="{5953BF7B-F7E4-9284-1470-F14F567EE6C5}"/>
          </ac:spMkLst>
        </pc:spChg>
        <pc:spChg chg="mod">
          <ac:chgData name="Mikuš Juraj" userId="f39e0d08-26d5-47b1-973c-29aeeb7a909d" providerId="ADAL" clId="{169051F8-E298-47F8-A693-D2B42BCA4C90}" dt="2023-04-24T12:45:40.991" v="610" actId="113"/>
          <ac:spMkLst>
            <pc:docMk/>
            <pc:sldMk cId="2813049884" sldId="294"/>
            <ac:spMk id="3" creationId="{26A62E8C-4CB0-9081-2A33-5992212FF283}"/>
          </ac:spMkLst>
        </pc:spChg>
        <pc:spChg chg="add mod">
          <ac:chgData name="Mikuš Juraj" userId="f39e0d08-26d5-47b1-973c-29aeeb7a909d" providerId="ADAL" clId="{169051F8-E298-47F8-A693-D2B42BCA4C90}" dt="2023-04-24T10:54:21.768" v="32"/>
          <ac:spMkLst>
            <pc:docMk/>
            <pc:sldMk cId="2813049884" sldId="294"/>
            <ac:spMk id="4" creationId="{A81D7FF8-7AAC-950C-1322-D09A4A412157}"/>
          </ac:spMkLst>
        </pc:spChg>
      </pc:sldChg>
      <pc:sldChg chg="addSp modSp mod">
        <pc:chgData name="Mikuš Juraj" userId="f39e0d08-26d5-47b1-973c-29aeeb7a909d" providerId="ADAL" clId="{169051F8-E298-47F8-A693-D2B42BCA4C90}" dt="2023-04-24T12:46:35.497" v="619" actId="27636"/>
        <pc:sldMkLst>
          <pc:docMk/>
          <pc:sldMk cId="662656550" sldId="295"/>
        </pc:sldMkLst>
        <pc:spChg chg="mod">
          <ac:chgData name="Mikuš Juraj" userId="f39e0d08-26d5-47b1-973c-29aeeb7a909d" providerId="ADAL" clId="{169051F8-E298-47F8-A693-D2B42BCA4C90}" dt="2023-04-24T12:45:51.821" v="611"/>
          <ac:spMkLst>
            <pc:docMk/>
            <pc:sldMk cId="662656550" sldId="295"/>
            <ac:spMk id="2" creationId="{5953BF7B-F7E4-9284-1470-F14F567EE6C5}"/>
          </ac:spMkLst>
        </pc:spChg>
        <pc:spChg chg="mod">
          <ac:chgData name="Mikuš Juraj" userId="f39e0d08-26d5-47b1-973c-29aeeb7a909d" providerId="ADAL" clId="{169051F8-E298-47F8-A693-D2B42BCA4C90}" dt="2023-04-24T12:46:35.497" v="619" actId="27636"/>
          <ac:spMkLst>
            <pc:docMk/>
            <pc:sldMk cId="662656550" sldId="295"/>
            <ac:spMk id="3" creationId="{26A62E8C-4CB0-9081-2A33-5992212FF283}"/>
          </ac:spMkLst>
        </pc:spChg>
        <pc:spChg chg="add mod">
          <ac:chgData name="Mikuš Juraj" userId="f39e0d08-26d5-47b1-973c-29aeeb7a909d" providerId="ADAL" clId="{169051F8-E298-47F8-A693-D2B42BCA4C90}" dt="2023-04-24T10:54:22.924" v="33"/>
          <ac:spMkLst>
            <pc:docMk/>
            <pc:sldMk cId="662656550" sldId="295"/>
            <ac:spMk id="4" creationId="{D17B69F1-18B7-CD26-AB22-CE31AE93F57D}"/>
          </ac:spMkLst>
        </pc:spChg>
      </pc:sldChg>
      <pc:sldChg chg="modSp mod">
        <pc:chgData name="Mikuš Juraj" userId="f39e0d08-26d5-47b1-973c-29aeeb7a909d" providerId="ADAL" clId="{169051F8-E298-47F8-A693-D2B42BCA4C90}" dt="2023-04-24T12:47:41.064" v="633"/>
        <pc:sldMkLst>
          <pc:docMk/>
          <pc:sldMk cId="2205768669" sldId="301"/>
        </pc:sldMkLst>
        <pc:spChg chg="mod">
          <ac:chgData name="Mikuš Juraj" userId="f39e0d08-26d5-47b1-973c-29aeeb7a909d" providerId="ADAL" clId="{169051F8-E298-47F8-A693-D2B42BCA4C90}" dt="2023-04-24T12:46:58.456" v="622" actId="6549"/>
          <ac:spMkLst>
            <pc:docMk/>
            <pc:sldMk cId="2205768669" sldId="301"/>
            <ac:spMk id="2" creationId="{807285D1-5F13-9A11-C19D-25D42AA90996}"/>
          </ac:spMkLst>
        </pc:spChg>
        <pc:spChg chg="mod">
          <ac:chgData name="Mikuš Juraj" userId="f39e0d08-26d5-47b1-973c-29aeeb7a909d" providerId="ADAL" clId="{169051F8-E298-47F8-A693-D2B42BCA4C90}" dt="2023-04-24T10:54:36.148" v="35" actId="207"/>
          <ac:spMkLst>
            <pc:docMk/>
            <pc:sldMk cId="2205768669" sldId="301"/>
            <ac:spMk id="5" creationId="{BF35DE6A-0CDC-0175-3E16-C3158875551A}"/>
          </ac:spMkLst>
        </pc:spChg>
        <pc:spChg chg="mod">
          <ac:chgData name="Mikuš Juraj" userId="f39e0d08-26d5-47b1-973c-29aeeb7a909d" providerId="ADAL" clId="{169051F8-E298-47F8-A693-D2B42BCA4C90}" dt="2023-04-24T12:47:41.064" v="633"/>
          <ac:spMkLst>
            <pc:docMk/>
            <pc:sldMk cId="2205768669" sldId="301"/>
            <ac:spMk id="18" creationId="{32BA5FAB-6FD5-7382-D0C8-5CF55028C6A2}"/>
          </ac:spMkLst>
        </pc:spChg>
      </pc:sldChg>
      <pc:sldChg chg="addSp delSp modSp mod">
        <pc:chgData name="Mikuš Juraj" userId="f39e0d08-26d5-47b1-973c-29aeeb7a909d" providerId="ADAL" clId="{169051F8-E298-47F8-A693-D2B42BCA4C90}" dt="2023-04-24T12:50:04.711" v="718" actId="1076"/>
        <pc:sldMkLst>
          <pc:docMk/>
          <pc:sldMk cId="4128452300" sldId="302"/>
        </pc:sldMkLst>
        <pc:spChg chg="mod">
          <ac:chgData name="Mikuš Juraj" userId="f39e0d08-26d5-47b1-973c-29aeeb7a909d" providerId="ADAL" clId="{169051F8-E298-47F8-A693-D2B42BCA4C90}" dt="2023-04-24T12:47:06.740" v="624" actId="27636"/>
          <ac:spMkLst>
            <pc:docMk/>
            <pc:sldMk cId="4128452300" sldId="302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5:09.951" v="36"/>
          <ac:spMkLst>
            <pc:docMk/>
            <pc:sldMk cId="4128452300" sldId="302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49:57.511" v="717" actId="27636"/>
          <ac:spMkLst>
            <pc:docMk/>
            <pc:sldMk cId="4128452300" sldId="302"/>
            <ac:spMk id="12" creationId="{FCEA6795-A35E-0562-5661-3EB579F4AD4F}"/>
          </ac:spMkLst>
        </pc:spChg>
        <pc:graphicFrameChg chg="add mod modGraphic">
          <ac:chgData name="Mikuš Juraj" userId="f39e0d08-26d5-47b1-973c-29aeeb7a909d" providerId="ADAL" clId="{169051F8-E298-47F8-A693-D2B42BCA4C90}" dt="2023-04-24T12:50:04.711" v="718" actId="1076"/>
          <ac:graphicFrameMkLst>
            <pc:docMk/>
            <pc:sldMk cId="4128452300" sldId="302"/>
            <ac:graphicFrameMk id="3" creationId="{8CE83AC0-A7D4-D760-7273-4213C1EE836D}"/>
          </ac:graphicFrameMkLst>
        </pc:graphicFrameChg>
        <pc:graphicFrameChg chg="del">
          <ac:chgData name="Mikuš Juraj" userId="f39e0d08-26d5-47b1-973c-29aeeb7a909d" providerId="ADAL" clId="{169051F8-E298-47F8-A693-D2B42BCA4C90}" dt="2023-04-24T12:48:11.416" v="638" actId="478"/>
          <ac:graphicFrameMkLst>
            <pc:docMk/>
            <pc:sldMk cId="4128452300" sldId="302"/>
            <ac:graphicFrameMk id="5" creationId="{20690C6A-76C4-4DC0-17D8-01952E74A9FD}"/>
          </ac:graphicFrameMkLst>
        </pc:graphicFrameChg>
      </pc:sldChg>
      <pc:sldChg chg="modSp mod">
        <pc:chgData name="Mikuš Juraj" userId="f39e0d08-26d5-47b1-973c-29aeeb7a909d" providerId="ADAL" clId="{169051F8-E298-47F8-A693-D2B42BCA4C90}" dt="2023-04-24T12:51:22.873" v="728" actId="403"/>
        <pc:sldMkLst>
          <pc:docMk/>
          <pc:sldMk cId="1502045853" sldId="303"/>
        </pc:sldMkLst>
        <pc:spChg chg="mod">
          <ac:chgData name="Mikuš Juraj" userId="f39e0d08-26d5-47b1-973c-29aeeb7a909d" providerId="ADAL" clId="{169051F8-E298-47F8-A693-D2B42BCA4C90}" dt="2023-04-24T12:50:45.508" v="723"/>
          <ac:spMkLst>
            <pc:docMk/>
            <pc:sldMk cId="1502045853" sldId="303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5:15.383" v="38"/>
          <ac:spMkLst>
            <pc:docMk/>
            <pc:sldMk cId="1502045853" sldId="303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51:22.873" v="728" actId="403"/>
          <ac:spMkLst>
            <pc:docMk/>
            <pc:sldMk cId="1502045853" sldId="303"/>
            <ac:spMk id="12" creationId="{FCEA6795-A35E-0562-5661-3EB579F4AD4F}"/>
          </ac:spMkLst>
        </pc:spChg>
      </pc:sldChg>
      <pc:sldChg chg="modSp mod">
        <pc:chgData name="Mikuš Juraj" userId="f39e0d08-26d5-47b1-973c-29aeeb7a909d" providerId="ADAL" clId="{169051F8-E298-47F8-A693-D2B42BCA4C90}" dt="2023-04-24T12:50:27.145" v="720" actId="27636"/>
        <pc:sldMkLst>
          <pc:docMk/>
          <pc:sldMk cId="1884990041" sldId="304"/>
        </pc:sldMkLst>
        <pc:spChg chg="mod">
          <ac:chgData name="Mikuš Juraj" userId="f39e0d08-26d5-47b1-973c-29aeeb7a909d" providerId="ADAL" clId="{169051F8-E298-47F8-A693-D2B42BCA4C90}" dt="2023-04-24T12:47:14.565" v="626" actId="27636"/>
          <ac:spMkLst>
            <pc:docMk/>
            <pc:sldMk cId="1884990041" sldId="304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5:12.667" v="37"/>
          <ac:spMkLst>
            <pc:docMk/>
            <pc:sldMk cId="1884990041" sldId="304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50:27.145" v="720" actId="27636"/>
          <ac:spMkLst>
            <pc:docMk/>
            <pc:sldMk cId="1884990041" sldId="304"/>
            <ac:spMk id="12" creationId="{FCEA6795-A35E-0562-5661-3EB579F4AD4F}"/>
          </ac:spMkLst>
        </pc:spChg>
      </pc:sldChg>
      <pc:sldChg chg="modSp mod">
        <pc:chgData name="Mikuš Juraj" userId="f39e0d08-26d5-47b1-973c-29aeeb7a909d" providerId="ADAL" clId="{169051F8-E298-47F8-A693-D2B42BCA4C90}" dt="2023-04-24T12:51:57.239" v="733" actId="20577"/>
        <pc:sldMkLst>
          <pc:docMk/>
          <pc:sldMk cId="494120512" sldId="305"/>
        </pc:sldMkLst>
        <pc:spChg chg="mod">
          <ac:chgData name="Mikuš Juraj" userId="f39e0d08-26d5-47b1-973c-29aeeb7a909d" providerId="ADAL" clId="{169051F8-E298-47F8-A693-D2B42BCA4C90}" dt="2023-04-24T12:50:50.869" v="724"/>
          <ac:spMkLst>
            <pc:docMk/>
            <pc:sldMk cId="494120512" sldId="305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5:18.106" v="39"/>
          <ac:spMkLst>
            <pc:docMk/>
            <pc:sldMk cId="494120512" sldId="305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51:35.956" v="729"/>
          <ac:spMkLst>
            <pc:docMk/>
            <pc:sldMk cId="494120512" sldId="305"/>
            <ac:spMk id="12" creationId="{FCEA6795-A35E-0562-5661-3EB579F4AD4F}"/>
          </ac:spMkLst>
        </pc:spChg>
        <pc:graphicFrameChg chg="mod">
          <ac:chgData name="Mikuš Juraj" userId="f39e0d08-26d5-47b1-973c-29aeeb7a909d" providerId="ADAL" clId="{169051F8-E298-47F8-A693-D2B42BCA4C90}" dt="2023-04-24T12:51:57.239" v="733" actId="20577"/>
          <ac:graphicFrameMkLst>
            <pc:docMk/>
            <pc:sldMk cId="494120512" sldId="305"/>
            <ac:graphicFrameMk id="3" creationId="{232D272E-0DDD-A84C-155A-68B3FA2B787B}"/>
          </ac:graphicFrameMkLst>
        </pc:graphicFrameChg>
      </pc:sldChg>
      <pc:sldChg chg="modSp mod">
        <pc:chgData name="Mikuš Juraj" userId="f39e0d08-26d5-47b1-973c-29aeeb7a909d" providerId="ADAL" clId="{169051F8-E298-47F8-A693-D2B42BCA4C90}" dt="2023-04-24T12:52:33.288" v="740" actId="27636"/>
        <pc:sldMkLst>
          <pc:docMk/>
          <pc:sldMk cId="4288295046" sldId="306"/>
        </pc:sldMkLst>
        <pc:spChg chg="mod">
          <ac:chgData name="Mikuš Juraj" userId="f39e0d08-26d5-47b1-973c-29aeeb7a909d" providerId="ADAL" clId="{169051F8-E298-47F8-A693-D2B42BCA4C90}" dt="2023-04-24T12:52:13.264" v="736"/>
          <ac:spMkLst>
            <pc:docMk/>
            <pc:sldMk cId="4288295046" sldId="306"/>
            <ac:spMk id="2" creationId="{54B5FBB1-4A66-4004-9038-660A4B7D73DC}"/>
          </ac:spMkLst>
        </pc:spChg>
        <pc:spChg chg="mod">
          <ac:chgData name="Mikuš Juraj" userId="f39e0d08-26d5-47b1-973c-29aeeb7a909d" providerId="ADAL" clId="{169051F8-E298-47F8-A693-D2B42BCA4C90}" dt="2023-04-24T10:55:20.486" v="40"/>
          <ac:spMkLst>
            <pc:docMk/>
            <pc:sldMk cId="4288295046" sldId="306"/>
            <ac:spMk id="8" creationId="{00000000-0000-0000-0000-000000000000}"/>
          </ac:spMkLst>
        </pc:spChg>
        <pc:spChg chg="mod">
          <ac:chgData name="Mikuš Juraj" userId="f39e0d08-26d5-47b1-973c-29aeeb7a909d" providerId="ADAL" clId="{169051F8-E298-47F8-A693-D2B42BCA4C90}" dt="2023-04-24T12:52:33.288" v="740" actId="27636"/>
          <ac:spMkLst>
            <pc:docMk/>
            <pc:sldMk cId="4288295046" sldId="306"/>
            <ac:spMk id="12" creationId="{FCEA6795-A35E-0562-5661-3EB579F4AD4F}"/>
          </ac:spMkLst>
        </pc:spChg>
      </pc:sldChg>
      <pc:sldChg chg="modSp mod">
        <pc:chgData name="Mikuš Juraj" userId="f39e0d08-26d5-47b1-973c-29aeeb7a909d" providerId="ADAL" clId="{169051F8-E298-47F8-A693-D2B42BCA4C90}" dt="2023-04-24T12:33:40.275" v="456" actId="6549"/>
        <pc:sldMkLst>
          <pc:docMk/>
          <pc:sldMk cId="1076742492" sldId="308"/>
        </pc:sldMkLst>
        <pc:spChg chg="mod">
          <ac:chgData name="Mikuš Juraj" userId="f39e0d08-26d5-47b1-973c-29aeeb7a909d" providerId="ADAL" clId="{169051F8-E298-47F8-A693-D2B42BCA4C90}" dt="2023-04-24T12:33:40.275" v="456" actId="6549"/>
          <ac:spMkLst>
            <pc:docMk/>
            <pc:sldMk cId="1076742492" sldId="308"/>
            <ac:spMk id="2" creationId="{E921D634-62BD-F205-5FB8-0F12CE1DFAE9}"/>
          </ac:spMkLst>
        </pc:spChg>
        <pc:spChg chg="mod">
          <ac:chgData name="Mikuš Juraj" userId="f39e0d08-26d5-47b1-973c-29aeeb7a909d" providerId="ADAL" clId="{169051F8-E298-47F8-A693-D2B42BCA4C90}" dt="2023-04-24T12:31:38.346" v="427"/>
          <ac:spMkLst>
            <pc:docMk/>
            <pc:sldMk cId="1076742492" sldId="308"/>
            <ac:spMk id="7" creationId="{FEA4BFBE-5F65-66FD-7A27-0FC6906A0C00}"/>
          </ac:spMkLst>
        </pc:spChg>
        <pc:spChg chg="mod">
          <ac:chgData name="Mikuš Juraj" userId="f39e0d08-26d5-47b1-973c-29aeeb7a909d" providerId="ADAL" clId="{169051F8-E298-47F8-A693-D2B42BCA4C90}" dt="2023-04-24T10:53:35.443" v="15"/>
          <ac:spMkLst>
            <pc:docMk/>
            <pc:sldMk cId="1076742492" sldId="308"/>
            <ac:spMk id="10" creationId="{4AB823B7-5AA4-B89D-49D7-7DE18ED4BEBE}"/>
          </ac:spMkLst>
        </pc:spChg>
        <pc:graphicFrameChg chg="mod">
          <ac:chgData name="Mikuš Juraj" userId="f39e0d08-26d5-47b1-973c-29aeeb7a909d" providerId="ADAL" clId="{169051F8-E298-47F8-A693-D2B42BCA4C90}" dt="2023-04-24T12:32:53.742" v="443"/>
          <ac:graphicFrameMkLst>
            <pc:docMk/>
            <pc:sldMk cId="1076742492" sldId="308"/>
            <ac:graphicFrameMk id="5" creationId="{45EAD2F3-9F78-9D9C-B6A6-0CCA36D7EC9D}"/>
          </ac:graphicFrameMkLst>
        </pc:graphicFrameChg>
      </pc:sldChg>
      <pc:sldChg chg="modSp mod">
        <pc:chgData name="Mikuš Juraj" userId="f39e0d08-26d5-47b1-973c-29aeeb7a909d" providerId="ADAL" clId="{169051F8-E298-47F8-A693-D2B42BCA4C90}" dt="2023-04-24T12:36:58.213" v="551"/>
        <pc:sldMkLst>
          <pc:docMk/>
          <pc:sldMk cId="2457064634" sldId="309"/>
        </pc:sldMkLst>
        <pc:spChg chg="mod">
          <ac:chgData name="Mikuš Juraj" userId="f39e0d08-26d5-47b1-973c-29aeeb7a909d" providerId="ADAL" clId="{169051F8-E298-47F8-A693-D2B42BCA4C90}" dt="2023-04-24T12:33:49.142" v="463" actId="6549"/>
          <ac:spMkLst>
            <pc:docMk/>
            <pc:sldMk cId="2457064634" sldId="309"/>
            <ac:spMk id="2" creationId="{0D72CE39-0590-0BE6-D95C-415A64C1C29C}"/>
          </ac:spMkLst>
        </pc:spChg>
        <pc:spChg chg="mod">
          <ac:chgData name="Mikuš Juraj" userId="f39e0d08-26d5-47b1-973c-29aeeb7a909d" providerId="ADAL" clId="{169051F8-E298-47F8-A693-D2B42BCA4C90}" dt="2023-04-24T12:34:39.895" v="480"/>
          <ac:spMkLst>
            <pc:docMk/>
            <pc:sldMk cId="2457064634" sldId="309"/>
            <ac:spMk id="3" creationId="{546BC2EF-03A9-9729-93D9-D8B201DEA78D}"/>
          </ac:spMkLst>
        </pc:spChg>
        <pc:spChg chg="mod">
          <ac:chgData name="Mikuš Juraj" userId="f39e0d08-26d5-47b1-973c-29aeeb7a909d" providerId="ADAL" clId="{169051F8-E298-47F8-A693-D2B42BCA4C90}" dt="2023-04-24T10:53:40.962" v="17"/>
          <ac:spMkLst>
            <pc:docMk/>
            <pc:sldMk cId="2457064634" sldId="309"/>
            <ac:spMk id="7" creationId="{5EBD8E7C-43C2-81A3-7793-DA5B91655D7F}"/>
          </ac:spMkLst>
        </pc:spChg>
        <pc:graphicFrameChg chg="mod">
          <ac:chgData name="Mikuš Juraj" userId="f39e0d08-26d5-47b1-973c-29aeeb7a909d" providerId="ADAL" clId="{169051F8-E298-47F8-A693-D2B42BCA4C90}" dt="2023-04-24T12:36:58.213" v="551"/>
          <ac:graphicFrameMkLst>
            <pc:docMk/>
            <pc:sldMk cId="2457064634" sldId="309"/>
            <ac:graphicFrameMk id="5" creationId="{D11ACC05-A679-B8EE-46B3-11DE01E70A09}"/>
          </ac:graphicFrameMkLst>
        </pc:graphicFrameChg>
      </pc:sldChg>
      <pc:sldChg chg="modSp mod">
        <pc:chgData name="Mikuš Juraj" userId="f39e0d08-26d5-47b1-973c-29aeeb7a909d" providerId="ADAL" clId="{169051F8-E298-47F8-A693-D2B42BCA4C90}" dt="2023-04-24T12:38:15.438" v="558"/>
        <pc:sldMkLst>
          <pc:docMk/>
          <pc:sldMk cId="3215958513" sldId="310"/>
        </pc:sldMkLst>
        <pc:spChg chg="mod">
          <ac:chgData name="Mikuš Juraj" userId="f39e0d08-26d5-47b1-973c-29aeeb7a909d" providerId="ADAL" clId="{169051F8-E298-47F8-A693-D2B42BCA4C90}" dt="2023-04-24T12:37:51.438" v="556"/>
          <ac:spMkLst>
            <pc:docMk/>
            <pc:sldMk cId="3215958513" sldId="310"/>
            <ac:spMk id="2" creationId="{1B656FFD-17BB-94DC-9035-93DBEBDD8502}"/>
          </ac:spMkLst>
        </pc:spChg>
        <pc:spChg chg="mod">
          <ac:chgData name="Mikuš Juraj" userId="f39e0d08-26d5-47b1-973c-29aeeb7a909d" providerId="ADAL" clId="{169051F8-E298-47F8-A693-D2B42BCA4C90}" dt="2023-04-24T12:38:03.429" v="557"/>
          <ac:spMkLst>
            <pc:docMk/>
            <pc:sldMk cId="3215958513" sldId="310"/>
            <ac:spMk id="3" creationId="{5F605F1C-0498-E5DA-A3EF-6D528922FDC5}"/>
          </ac:spMkLst>
        </pc:spChg>
        <pc:spChg chg="mod">
          <ac:chgData name="Mikuš Juraj" userId="f39e0d08-26d5-47b1-973c-29aeeb7a909d" providerId="ADAL" clId="{169051F8-E298-47F8-A693-D2B42BCA4C90}" dt="2023-04-24T10:53:45.415" v="19"/>
          <ac:spMkLst>
            <pc:docMk/>
            <pc:sldMk cId="3215958513" sldId="310"/>
            <ac:spMk id="6" creationId="{71E1B104-91A8-E4F0-12DE-68A2800B689D}"/>
          </ac:spMkLst>
        </pc:spChg>
        <pc:graphicFrameChg chg="mod">
          <ac:chgData name="Mikuš Juraj" userId="f39e0d08-26d5-47b1-973c-29aeeb7a909d" providerId="ADAL" clId="{169051F8-E298-47F8-A693-D2B42BCA4C90}" dt="2023-04-24T12:38:15.438" v="558"/>
          <ac:graphicFrameMkLst>
            <pc:docMk/>
            <pc:sldMk cId="3215958513" sldId="310"/>
            <ac:graphicFrameMk id="7" creationId="{AA938E3C-2925-573A-1086-9F1301DEE1D5}"/>
          </ac:graphicFrameMkLst>
        </pc:graphicFrameChg>
      </pc:sldChg>
      <pc:sldChg chg="addSp delSp modSp mod">
        <pc:chgData name="Mikuš Juraj" userId="f39e0d08-26d5-47b1-973c-29aeeb7a909d" providerId="ADAL" clId="{169051F8-E298-47F8-A693-D2B42BCA4C90}" dt="2023-04-24T13:00:38.853" v="840" actId="113"/>
        <pc:sldMkLst>
          <pc:docMk/>
          <pc:sldMk cId="275038235" sldId="311"/>
        </pc:sldMkLst>
        <pc:spChg chg="mod">
          <ac:chgData name="Mikuš Juraj" userId="f39e0d08-26d5-47b1-973c-29aeeb7a909d" providerId="ADAL" clId="{169051F8-E298-47F8-A693-D2B42BCA4C90}" dt="2023-04-24T13:00:16.909" v="835" actId="20577"/>
          <ac:spMkLst>
            <pc:docMk/>
            <pc:sldMk cId="275038235" sldId="311"/>
            <ac:spMk id="2" creationId="{D184F2A5-F36C-410C-663C-F63D8AC96BA9}"/>
          </ac:spMkLst>
        </pc:spChg>
        <pc:spChg chg="add mod">
          <ac:chgData name="Mikuš Juraj" userId="f39e0d08-26d5-47b1-973c-29aeeb7a909d" providerId="ADAL" clId="{169051F8-E298-47F8-A693-D2B42BCA4C90}" dt="2023-04-24T12:59:54.160" v="808" actId="478"/>
          <ac:spMkLst>
            <pc:docMk/>
            <pc:sldMk cId="275038235" sldId="311"/>
            <ac:spMk id="4" creationId="{9E85FEDF-0BB6-C981-897F-B4310B0E6B72}"/>
          </ac:spMkLst>
        </pc:spChg>
        <pc:spChg chg="add del mod">
          <ac:chgData name="Mikuš Juraj" userId="f39e0d08-26d5-47b1-973c-29aeeb7a909d" providerId="ADAL" clId="{169051F8-E298-47F8-A693-D2B42BCA4C90}" dt="2023-04-24T13:00:00.111" v="810"/>
          <ac:spMkLst>
            <pc:docMk/>
            <pc:sldMk cId="275038235" sldId="311"/>
            <ac:spMk id="6" creationId="{8E340FF3-13D8-5441-3897-D2BDB34E5F3C}"/>
          </ac:spMkLst>
        </pc:spChg>
        <pc:spChg chg="mod">
          <ac:chgData name="Mikuš Juraj" userId="f39e0d08-26d5-47b1-973c-29aeeb7a909d" providerId="ADAL" clId="{169051F8-E298-47F8-A693-D2B42BCA4C90}" dt="2023-04-24T10:55:28.400" v="43"/>
          <ac:spMkLst>
            <pc:docMk/>
            <pc:sldMk cId="275038235" sldId="311"/>
            <ac:spMk id="7" creationId="{9F5F9BBF-F338-4547-B4B0-44CFA9337D07}"/>
          </ac:spMkLst>
        </pc:spChg>
        <pc:spChg chg="add del mod">
          <ac:chgData name="Mikuš Juraj" userId="f39e0d08-26d5-47b1-973c-29aeeb7a909d" providerId="ADAL" clId="{169051F8-E298-47F8-A693-D2B42BCA4C90}" dt="2023-04-24T13:00:00.111" v="810"/>
          <ac:spMkLst>
            <pc:docMk/>
            <pc:sldMk cId="275038235" sldId="311"/>
            <ac:spMk id="11" creationId="{50CF88AB-DCED-668E-B2C5-E9A0397E2EC8}"/>
          </ac:spMkLst>
        </pc:spChg>
        <pc:graphicFrameChg chg="del">
          <ac:chgData name="Mikuš Juraj" userId="f39e0d08-26d5-47b1-973c-29aeeb7a909d" providerId="ADAL" clId="{169051F8-E298-47F8-A693-D2B42BCA4C90}" dt="2023-04-24T12:59:54.160" v="808" actId="478"/>
          <ac:graphicFrameMkLst>
            <pc:docMk/>
            <pc:sldMk cId="275038235" sldId="311"/>
            <ac:graphicFrameMk id="10" creationId="{413030EE-FF19-6F2B-0F71-F76CDAB4B2F7}"/>
          </ac:graphicFrameMkLst>
        </pc:graphicFrameChg>
        <pc:graphicFrameChg chg="add del mod">
          <ac:chgData name="Mikuš Juraj" userId="f39e0d08-26d5-47b1-973c-29aeeb7a909d" providerId="ADAL" clId="{169051F8-E298-47F8-A693-D2B42BCA4C90}" dt="2023-04-24T13:00:00.111" v="810"/>
          <ac:graphicFrameMkLst>
            <pc:docMk/>
            <pc:sldMk cId="275038235" sldId="311"/>
            <ac:graphicFrameMk id="12" creationId="{A0F488E1-E905-9415-66A0-65CE2BC60192}"/>
          </ac:graphicFrameMkLst>
        </pc:graphicFrameChg>
        <pc:graphicFrameChg chg="add mod modGraphic">
          <ac:chgData name="Mikuš Juraj" userId="f39e0d08-26d5-47b1-973c-29aeeb7a909d" providerId="ADAL" clId="{169051F8-E298-47F8-A693-D2B42BCA4C90}" dt="2023-04-24T13:00:38.853" v="840" actId="113"/>
          <ac:graphicFrameMkLst>
            <pc:docMk/>
            <pc:sldMk cId="275038235" sldId="311"/>
            <ac:graphicFrameMk id="14" creationId="{C23F1096-C2E4-8E9E-9AA6-2F90CA642F4F}"/>
          </ac:graphicFrameMkLst>
        </pc:graphicFrameChg>
        <pc:picChg chg="add del mod">
          <ac:chgData name="Mikuš Juraj" userId="f39e0d08-26d5-47b1-973c-29aeeb7a909d" providerId="ADAL" clId="{169051F8-E298-47F8-A693-D2B42BCA4C90}" dt="2023-04-24T13:00:00.111" v="810"/>
          <ac:picMkLst>
            <pc:docMk/>
            <pc:sldMk cId="275038235" sldId="311"/>
            <ac:picMk id="9" creationId="{D07FEFD6-3599-2E4B-0C0A-175834668717}"/>
          </ac:picMkLst>
        </pc:picChg>
        <pc:picChg chg="add del mod">
          <ac:chgData name="Mikuš Juraj" userId="f39e0d08-26d5-47b1-973c-29aeeb7a909d" providerId="ADAL" clId="{169051F8-E298-47F8-A693-D2B42BCA4C90}" dt="2023-04-24T13:00:00.111" v="810"/>
          <ac:picMkLst>
            <pc:docMk/>
            <pc:sldMk cId="275038235" sldId="311"/>
            <ac:picMk id="13" creationId="{82F5E5E8-E65C-312C-0F40-2596D7D7D7C8}"/>
          </ac:picMkLst>
        </pc:picChg>
      </pc:sldChg>
    </pc:docChg>
  </pc:docChgLst>
  <pc:docChgLst>
    <pc:chgData name="Katarína Gavalcová" userId="H7CaIWLOOr4J14CVQ3H6foPyBXm+oeE7SJCKoebnw/o=" providerId="None" clId="Web-{D6F52740-30B6-4EC0-B809-3D31F6B234E2}"/>
    <pc:docChg chg="modSld">
      <pc:chgData name="Katarína Gavalcová" userId="H7CaIWLOOr4J14CVQ3H6foPyBXm+oeE7SJCKoebnw/o=" providerId="None" clId="Web-{D6F52740-30B6-4EC0-B809-3D31F6B234E2}" dt="2023-04-26T12:03:16.180" v="223" actId="20577"/>
      <pc:docMkLst>
        <pc:docMk/>
      </pc:docMkLst>
      <pc:sldChg chg="modSp">
        <pc:chgData name="Katarína Gavalcová" userId="H7CaIWLOOr4J14CVQ3H6foPyBXm+oeE7SJCKoebnw/o=" providerId="None" clId="Web-{D6F52740-30B6-4EC0-B809-3D31F6B234E2}" dt="2023-04-26T11:58:41.073" v="44" actId="20577"/>
        <pc:sldMkLst>
          <pc:docMk/>
          <pc:sldMk cId="2933670177" sldId="257"/>
        </pc:sldMkLst>
        <pc:spChg chg="mod">
          <ac:chgData name="Katarína Gavalcová" userId="H7CaIWLOOr4J14CVQ3H6foPyBXm+oeE7SJCKoebnw/o=" providerId="None" clId="Web-{D6F52740-30B6-4EC0-B809-3D31F6B234E2}" dt="2023-04-26T11:58:41.073" v="44" actId="20577"/>
          <ac:spMkLst>
            <pc:docMk/>
            <pc:sldMk cId="2933670177" sldId="257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1:59:08.151" v="82" actId="20577"/>
        <pc:sldMkLst>
          <pc:docMk/>
          <pc:sldMk cId="3727173034" sldId="259"/>
        </pc:sldMkLst>
        <pc:spChg chg="mod">
          <ac:chgData name="Katarína Gavalcová" userId="H7CaIWLOOr4J14CVQ3H6foPyBXm+oeE7SJCKoebnw/o=" providerId="None" clId="Web-{D6F52740-30B6-4EC0-B809-3D31F6B234E2}" dt="2023-04-26T11:59:08.151" v="82" actId="20577"/>
          <ac:spMkLst>
            <pc:docMk/>
            <pc:sldMk cId="3727173034" sldId="259"/>
            <ac:spMk id="2" creationId="{807285D1-5F13-9A11-C19D-25D42AA90996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1:57:48.620" v="24" actId="20577"/>
        <pc:sldMkLst>
          <pc:docMk/>
          <pc:sldMk cId="2572048921" sldId="260"/>
        </pc:sldMkLst>
        <pc:graphicFrameChg chg="modGraphic">
          <ac:chgData name="Katarína Gavalcová" userId="H7CaIWLOOr4J14CVQ3H6foPyBXm+oeE7SJCKoebnw/o=" providerId="None" clId="Web-{D6F52740-30B6-4EC0-B809-3D31F6B234E2}" dt="2023-04-26T11:57:48.620" v="24" actId="20577"/>
          <ac:graphicFrameMkLst>
            <pc:docMk/>
            <pc:sldMk cId="2572048921" sldId="260"/>
            <ac:graphicFrameMk id="12" creationId="{E64195D9-8ADD-6866-22F8-8B4E5BE116EE}"/>
          </ac:graphicFrameMkLst>
        </pc:graphicFrameChg>
      </pc:sldChg>
      <pc:sldChg chg="modSp">
        <pc:chgData name="Katarína Gavalcová" userId="H7CaIWLOOr4J14CVQ3H6foPyBXm+oeE7SJCKoebnw/o=" providerId="None" clId="Web-{D6F52740-30B6-4EC0-B809-3D31F6B234E2}" dt="2023-04-26T11:58:35.854" v="37" actId="20577"/>
        <pc:sldMkLst>
          <pc:docMk/>
          <pc:sldMk cId="3784879849" sldId="262"/>
        </pc:sldMkLst>
        <pc:spChg chg="mod">
          <ac:chgData name="Katarína Gavalcová" userId="H7CaIWLOOr4J14CVQ3H6foPyBXm+oeE7SJCKoebnw/o=" providerId="None" clId="Web-{D6F52740-30B6-4EC0-B809-3D31F6B234E2}" dt="2023-04-26T11:58:35.854" v="37" actId="20577"/>
          <ac:spMkLst>
            <pc:docMk/>
            <pc:sldMk cId="3784879849" sldId="262"/>
            <ac:spMk id="5" creationId="{7613FCDC-241D-3CEB-51F6-27DB8B1E598F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3:16.180" v="223" actId="20577"/>
        <pc:sldMkLst>
          <pc:docMk/>
          <pc:sldMk cId="3168389660" sldId="266"/>
        </pc:sldMkLst>
        <pc:graphicFrameChg chg="modGraphic">
          <ac:chgData name="Katarína Gavalcová" userId="H7CaIWLOOr4J14CVQ3H6foPyBXm+oeE7SJCKoebnw/o=" providerId="None" clId="Web-{D6F52740-30B6-4EC0-B809-3D31F6B234E2}" dt="2023-04-26T12:03:16.180" v="223" actId="20577"/>
          <ac:graphicFrameMkLst>
            <pc:docMk/>
            <pc:sldMk cId="3168389660" sldId="266"/>
            <ac:graphicFrameMk id="8" creationId="{3E3B9907-02EC-C90E-5787-01C9B25BF68D}"/>
          </ac:graphicFrameMkLst>
        </pc:graphicFrameChg>
      </pc:sldChg>
      <pc:sldChg chg="modSp">
        <pc:chgData name="Katarína Gavalcová" userId="H7CaIWLOOr4J14CVQ3H6foPyBXm+oeE7SJCKoebnw/o=" providerId="None" clId="Web-{D6F52740-30B6-4EC0-B809-3D31F6B234E2}" dt="2023-04-26T11:58:18.979" v="31" actId="20577"/>
        <pc:sldMkLst>
          <pc:docMk/>
          <pc:sldMk cId="3313892834" sldId="270"/>
        </pc:sldMkLst>
        <pc:spChg chg="mod">
          <ac:chgData name="Katarína Gavalcová" userId="H7CaIWLOOr4J14CVQ3H6foPyBXm+oeE7SJCKoebnw/o=" providerId="None" clId="Web-{D6F52740-30B6-4EC0-B809-3D31F6B234E2}" dt="2023-04-26T11:58:18.979" v="31" actId="20577"/>
          <ac:spMkLst>
            <pc:docMk/>
            <pc:sldMk cId="3313892834" sldId="270"/>
            <ac:spMk id="2" creationId="{807285D1-5F13-9A11-C19D-25D42AA90996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1:58:52.979" v="60" actId="20577"/>
        <pc:sldMkLst>
          <pc:docMk/>
          <pc:sldMk cId="684547467" sldId="271"/>
        </pc:sldMkLst>
        <pc:spChg chg="mod">
          <ac:chgData name="Katarína Gavalcová" userId="H7CaIWLOOr4J14CVQ3H6foPyBXm+oeE7SJCKoebnw/o=" providerId="None" clId="Web-{D6F52740-30B6-4EC0-B809-3D31F6B234E2}" dt="2023-04-26T11:58:52.979" v="60" actId="20577"/>
          <ac:spMkLst>
            <pc:docMk/>
            <pc:sldMk cId="684547467" sldId="271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1:58:57.682" v="65" actId="20577"/>
        <pc:sldMkLst>
          <pc:docMk/>
          <pc:sldMk cId="3682546725" sldId="272"/>
        </pc:sldMkLst>
        <pc:spChg chg="mod">
          <ac:chgData name="Katarína Gavalcová" userId="H7CaIWLOOr4J14CVQ3H6foPyBXm+oeE7SJCKoebnw/o=" providerId="None" clId="Web-{D6F52740-30B6-4EC0-B809-3D31F6B234E2}" dt="2023-04-26T11:58:57.682" v="65" actId="20577"/>
          <ac:spMkLst>
            <pc:docMk/>
            <pc:sldMk cId="3682546725" sldId="272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0:16.104" v="122" actId="20577"/>
        <pc:sldMkLst>
          <pc:docMk/>
          <pc:sldMk cId="1036081937" sldId="273"/>
        </pc:sldMkLst>
        <pc:spChg chg="mod">
          <ac:chgData name="Katarína Gavalcová" userId="H7CaIWLOOr4J14CVQ3H6foPyBXm+oeE7SJCKoebnw/o=" providerId="None" clId="Web-{D6F52740-30B6-4EC0-B809-3D31F6B234E2}" dt="2023-04-26T12:00:16.104" v="122" actId="20577"/>
          <ac:spMkLst>
            <pc:docMk/>
            <pc:sldMk cId="1036081937" sldId="273"/>
            <ac:spMk id="2" creationId="{807285D1-5F13-9A11-C19D-25D42AA90996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0:21.307" v="124" actId="20577"/>
        <pc:sldMkLst>
          <pc:docMk/>
          <pc:sldMk cId="2731339531" sldId="275"/>
        </pc:sldMkLst>
        <pc:spChg chg="mod">
          <ac:chgData name="Katarína Gavalcová" userId="H7CaIWLOOr4J14CVQ3H6foPyBXm+oeE7SJCKoebnw/o=" providerId="None" clId="Web-{D6F52740-30B6-4EC0-B809-3D31F6B234E2}" dt="2023-04-26T12:00:21.307" v="124" actId="20577"/>
          <ac:spMkLst>
            <pc:docMk/>
            <pc:sldMk cId="2731339531" sldId="275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1:59:14.588" v="88" actId="20577"/>
        <pc:sldMkLst>
          <pc:docMk/>
          <pc:sldMk cId="278032420" sldId="276"/>
        </pc:sldMkLst>
        <pc:spChg chg="mod">
          <ac:chgData name="Katarína Gavalcová" userId="H7CaIWLOOr4J14CVQ3H6foPyBXm+oeE7SJCKoebnw/o=" providerId="None" clId="Web-{D6F52740-30B6-4EC0-B809-3D31F6B234E2}" dt="2023-04-26T11:59:14.588" v="88" actId="20577"/>
          <ac:spMkLst>
            <pc:docMk/>
            <pc:sldMk cId="278032420" sldId="276"/>
            <ac:spMk id="7" creationId="{DF1D7632-DAE1-D511-FF16-17D07C46AB79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1:59:31.213" v="98" actId="20577"/>
        <pc:sldMkLst>
          <pc:docMk/>
          <pc:sldMk cId="2978172456" sldId="277"/>
        </pc:sldMkLst>
        <pc:spChg chg="mod">
          <ac:chgData name="Katarína Gavalcová" userId="H7CaIWLOOr4J14CVQ3H6foPyBXm+oeE7SJCKoebnw/o=" providerId="None" clId="Web-{D6F52740-30B6-4EC0-B809-3D31F6B234E2}" dt="2023-04-26T11:59:31.213" v="98" actId="20577"/>
          <ac:spMkLst>
            <pc:docMk/>
            <pc:sldMk cId="2978172456" sldId="277"/>
            <ac:spMk id="7" creationId="{DF1D7632-DAE1-D511-FF16-17D07C46AB79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1:59:02.323" v="71" actId="20577"/>
        <pc:sldMkLst>
          <pc:docMk/>
          <pc:sldMk cId="2718455178" sldId="280"/>
        </pc:sldMkLst>
        <pc:spChg chg="mod">
          <ac:chgData name="Katarína Gavalcová" userId="H7CaIWLOOr4J14CVQ3H6foPyBXm+oeE7SJCKoebnw/o=" providerId="None" clId="Web-{D6F52740-30B6-4EC0-B809-3D31F6B234E2}" dt="2023-04-26T11:59:02.323" v="71" actId="20577"/>
          <ac:spMkLst>
            <pc:docMk/>
            <pc:sldMk cId="2718455178" sldId="280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0:04.682" v="116" actId="20577"/>
        <pc:sldMkLst>
          <pc:docMk/>
          <pc:sldMk cId="2042744291" sldId="282"/>
        </pc:sldMkLst>
        <pc:spChg chg="mod">
          <ac:chgData name="Katarína Gavalcová" userId="H7CaIWLOOr4J14CVQ3H6foPyBXm+oeE7SJCKoebnw/o=" providerId="None" clId="Web-{D6F52740-30B6-4EC0-B809-3D31F6B234E2}" dt="2023-04-26T12:00:04.682" v="116" actId="20577"/>
          <ac:spMkLst>
            <pc:docMk/>
            <pc:sldMk cId="2042744291" sldId="282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0:08.838" v="117" actId="20577"/>
        <pc:sldMkLst>
          <pc:docMk/>
          <pc:sldMk cId="1305265368" sldId="283"/>
        </pc:sldMkLst>
        <pc:spChg chg="mod">
          <ac:chgData name="Katarína Gavalcová" userId="H7CaIWLOOr4J14CVQ3H6foPyBXm+oeE7SJCKoebnw/o=" providerId="None" clId="Web-{D6F52740-30B6-4EC0-B809-3D31F6B234E2}" dt="2023-04-26T12:00:08.838" v="117" actId="20577"/>
          <ac:spMkLst>
            <pc:docMk/>
            <pc:sldMk cId="1305265368" sldId="283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1:59:53.276" v="113" actId="20577"/>
        <pc:sldMkLst>
          <pc:docMk/>
          <pc:sldMk cId="3479316004" sldId="284"/>
        </pc:sldMkLst>
        <pc:spChg chg="mod">
          <ac:chgData name="Katarína Gavalcová" userId="H7CaIWLOOr4J14CVQ3H6foPyBXm+oeE7SJCKoebnw/o=" providerId="None" clId="Web-{D6F52740-30B6-4EC0-B809-3D31F6B234E2}" dt="2023-04-26T11:59:53.276" v="113" actId="20577"/>
          <ac:spMkLst>
            <pc:docMk/>
            <pc:sldMk cId="3479316004" sldId="284"/>
            <ac:spMk id="7" creationId="{DF1D7632-DAE1-D511-FF16-17D07C46AB79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0:27.228" v="128" actId="20577"/>
        <pc:sldMkLst>
          <pc:docMk/>
          <pc:sldMk cId="2318682554" sldId="288"/>
        </pc:sldMkLst>
        <pc:spChg chg="mod">
          <ac:chgData name="Katarína Gavalcová" userId="H7CaIWLOOr4J14CVQ3H6foPyBXm+oeE7SJCKoebnw/o=" providerId="None" clId="Web-{D6F52740-30B6-4EC0-B809-3D31F6B234E2}" dt="2023-04-26T12:00:27.228" v="128" actId="20577"/>
          <ac:spMkLst>
            <pc:docMk/>
            <pc:sldMk cId="2318682554" sldId="288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0:24.275" v="126" actId="20577"/>
        <pc:sldMkLst>
          <pc:docMk/>
          <pc:sldMk cId="1035461044" sldId="289"/>
        </pc:sldMkLst>
        <pc:spChg chg="mod">
          <ac:chgData name="Katarína Gavalcová" userId="H7CaIWLOOr4J14CVQ3H6foPyBXm+oeE7SJCKoebnw/o=" providerId="None" clId="Web-{D6F52740-30B6-4EC0-B809-3D31F6B234E2}" dt="2023-04-26T12:00:24.275" v="126" actId="20577"/>
          <ac:spMkLst>
            <pc:docMk/>
            <pc:sldMk cId="1035461044" sldId="289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1:58:47.385" v="49" actId="20577"/>
        <pc:sldMkLst>
          <pc:docMk/>
          <pc:sldMk cId="3442852240" sldId="290"/>
        </pc:sldMkLst>
        <pc:spChg chg="mod">
          <ac:chgData name="Katarína Gavalcová" userId="H7CaIWLOOr4J14CVQ3H6foPyBXm+oeE7SJCKoebnw/o=" providerId="None" clId="Web-{D6F52740-30B6-4EC0-B809-3D31F6B234E2}" dt="2023-04-26T11:58:47.385" v="49" actId="20577"/>
          <ac:spMkLst>
            <pc:docMk/>
            <pc:sldMk cId="3442852240" sldId="290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0:31.838" v="130" actId="20577"/>
        <pc:sldMkLst>
          <pc:docMk/>
          <pc:sldMk cId="1554843477" sldId="291"/>
        </pc:sldMkLst>
        <pc:spChg chg="mod">
          <ac:chgData name="Katarína Gavalcová" userId="H7CaIWLOOr4J14CVQ3H6foPyBXm+oeE7SJCKoebnw/o=" providerId="None" clId="Web-{D6F52740-30B6-4EC0-B809-3D31F6B234E2}" dt="2023-04-26T12:00:31.838" v="130" actId="20577"/>
          <ac:spMkLst>
            <pc:docMk/>
            <pc:sldMk cId="1554843477" sldId="291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0:35.010" v="132" actId="20577"/>
        <pc:sldMkLst>
          <pc:docMk/>
          <pc:sldMk cId="3494069322" sldId="292"/>
        </pc:sldMkLst>
        <pc:spChg chg="mod">
          <ac:chgData name="Katarína Gavalcová" userId="H7CaIWLOOr4J14CVQ3H6foPyBXm+oeE7SJCKoebnw/o=" providerId="None" clId="Web-{D6F52740-30B6-4EC0-B809-3D31F6B234E2}" dt="2023-04-26T12:00:35.010" v="132" actId="20577"/>
          <ac:spMkLst>
            <pc:docMk/>
            <pc:sldMk cId="3494069322" sldId="292"/>
            <ac:spMk id="2" creationId="{5953BF7B-F7E4-9284-1470-F14F567EE6C5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0:38.213" v="134" actId="20577"/>
        <pc:sldMkLst>
          <pc:docMk/>
          <pc:sldMk cId="2813049884" sldId="294"/>
        </pc:sldMkLst>
        <pc:spChg chg="mod">
          <ac:chgData name="Katarína Gavalcová" userId="H7CaIWLOOr4J14CVQ3H6foPyBXm+oeE7SJCKoebnw/o=" providerId="None" clId="Web-{D6F52740-30B6-4EC0-B809-3D31F6B234E2}" dt="2023-04-26T12:00:38.213" v="134" actId="20577"/>
          <ac:spMkLst>
            <pc:docMk/>
            <pc:sldMk cId="2813049884" sldId="294"/>
            <ac:spMk id="2" creationId="{5953BF7B-F7E4-9284-1470-F14F567EE6C5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0:42.228" v="136" actId="20577"/>
        <pc:sldMkLst>
          <pc:docMk/>
          <pc:sldMk cId="662656550" sldId="295"/>
        </pc:sldMkLst>
        <pc:spChg chg="mod">
          <ac:chgData name="Katarína Gavalcová" userId="H7CaIWLOOr4J14CVQ3H6foPyBXm+oeE7SJCKoebnw/o=" providerId="None" clId="Web-{D6F52740-30B6-4EC0-B809-3D31F6B234E2}" dt="2023-04-26T12:00:42.228" v="136" actId="20577"/>
          <ac:spMkLst>
            <pc:docMk/>
            <pc:sldMk cId="662656550" sldId="295"/>
            <ac:spMk id="2" creationId="{5953BF7B-F7E4-9284-1470-F14F567EE6C5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0:47.822" v="141" actId="20577"/>
        <pc:sldMkLst>
          <pc:docMk/>
          <pc:sldMk cId="2205768669" sldId="301"/>
        </pc:sldMkLst>
        <pc:spChg chg="mod">
          <ac:chgData name="Katarína Gavalcová" userId="H7CaIWLOOr4J14CVQ3H6foPyBXm+oeE7SJCKoebnw/o=" providerId="None" clId="Web-{D6F52740-30B6-4EC0-B809-3D31F6B234E2}" dt="2023-04-26T12:00:47.822" v="141" actId="20577"/>
          <ac:spMkLst>
            <pc:docMk/>
            <pc:sldMk cId="2205768669" sldId="301"/>
            <ac:spMk id="2" creationId="{807285D1-5F13-9A11-C19D-25D42AA90996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2:24.931" v="164" actId="1076"/>
        <pc:sldMkLst>
          <pc:docMk/>
          <pc:sldMk cId="4128452300" sldId="302"/>
        </pc:sldMkLst>
        <pc:spChg chg="mod">
          <ac:chgData name="Katarína Gavalcová" userId="H7CaIWLOOr4J14CVQ3H6foPyBXm+oeE7SJCKoebnw/o=" providerId="None" clId="Web-{D6F52740-30B6-4EC0-B809-3D31F6B234E2}" dt="2023-04-26T12:02:24.931" v="164" actId="1076"/>
          <ac:spMkLst>
            <pc:docMk/>
            <pc:sldMk cId="4128452300" sldId="302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1:55.540" v="160" actId="14100"/>
        <pc:sldMkLst>
          <pc:docMk/>
          <pc:sldMk cId="1502045853" sldId="303"/>
        </pc:sldMkLst>
        <pc:spChg chg="mod">
          <ac:chgData name="Katarína Gavalcová" userId="H7CaIWLOOr4J14CVQ3H6foPyBXm+oeE7SJCKoebnw/o=" providerId="None" clId="Web-{D6F52740-30B6-4EC0-B809-3D31F6B234E2}" dt="2023-04-26T12:01:55.540" v="160" actId="14100"/>
          <ac:spMkLst>
            <pc:docMk/>
            <pc:sldMk cId="1502045853" sldId="303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1:36.915" v="154" actId="14100"/>
        <pc:sldMkLst>
          <pc:docMk/>
          <pc:sldMk cId="1884990041" sldId="304"/>
        </pc:sldMkLst>
        <pc:spChg chg="mod">
          <ac:chgData name="Katarína Gavalcová" userId="H7CaIWLOOr4J14CVQ3H6foPyBXm+oeE7SJCKoebnw/o=" providerId="None" clId="Web-{D6F52740-30B6-4EC0-B809-3D31F6B234E2}" dt="2023-04-26T12:01:36.915" v="154" actId="14100"/>
          <ac:spMkLst>
            <pc:docMk/>
            <pc:sldMk cId="1884990041" sldId="304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2:38.243" v="168" actId="14100"/>
        <pc:sldMkLst>
          <pc:docMk/>
          <pc:sldMk cId="494120512" sldId="305"/>
        </pc:sldMkLst>
        <pc:spChg chg="mod">
          <ac:chgData name="Katarína Gavalcová" userId="H7CaIWLOOr4J14CVQ3H6foPyBXm+oeE7SJCKoebnw/o=" providerId="None" clId="Web-{D6F52740-30B6-4EC0-B809-3D31F6B234E2}" dt="2023-04-26T12:02:38.243" v="168" actId="14100"/>
          <ac:spMkLst>
            <pc:docMk/>
            <pc:sldMk cId="494120512" sldId="305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2:47.087" v="181" actId="14100"/>
        <pc:sldMkLst>
          <pc:docMk/>
          <pc:sldMk cId="4288295046" sldId="306"/>
        </pc:sldMkLst>
        <pc:spChg chg="mod">
          <ac:chgData name="Katarína Gavalcová" userId="H7CaIWLOOr4J14CVQ3H6foPyBXm+oeE7SJCKoebnw/o=" providerId="None" clId="Web-{D6F52740-30B6-4EC0-B809-3D31F6B234E2}" dt="2023-04-26T12:02:47.087" v="181" actId="14100"/>
          <ac:spMkLst>
            <pc:docMk/>
            <pc:sldMk cId="4288295046" sldId="306"/>
            <ac:spMk id="2" creationId="{54B5FBB1-4A66-4004-9038-660A4B7D73D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1:59:25.604" v="97" actId="14100"/>
        <pc:sldMkLst>
          <pc:docMk/>
          <pc:sldMk cId="1076742492" sldId="308"/>
        </pc:sldMkLst>
        <pc:spChg chg="mod">
          <ac:chgData name="Katarína Gavalcová" userId="H7CaIWLOOr4J14CVQ3H6foPyBXm+oeE7SJCKoebnw/o=" providerId="None" clId="Web-{D6F52740-30B6-4EC0-B809-3D31F6B234E2}" dt="2023-04-26T11:59:25.604" v="97" actId="14100"/>
          <ac:spMkLst>
            <pc:docMk/>
            <pc:sldMk cId="1076742492" sldId="308"/>
            <ac:spMk id="2" creationId="{E921D634-62BD-F205-5FB8-0F12CE1DFAE9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1:59:48.119" v="112" actId="14100"/>
        <pc:sldMkLst>
          <pc:docMk/>
          <pc:sldMk cId="2457064634" sldId="309"/>
        </pc:sldMkLst>
        <pc:spChg chg="mod">
          <ac:chgData name="Katarína Gavalcová" userId="H7CaIWLOOr4J14CVQ3H6foPyBXm+oeE7SJCKoebnw/o=" providerId="None" clId="Web-{D6F52740-30B6-4EC0-B809-3D31F6B234E2}" dt="2023-04-26T11:59:48.119" v="112" actId="14100"/>
          <ac:spMkLst>
            <pc:docMk/>
            <pc:sldMk cId="2457064634" sldId="309"/>
            <ac:spMk id="2" creationId="{0D72CE39-0590-0BE6-D95C-415A64C1C29C}"/>
          </ac:spMkLst>
        </pc:spChg>
      </pc:sldChg>
      <pc:sldChg chg="modSp">
        <pc:chgData name="Katarína Gavalcová" userId="H7CaIWLOOr4J14CVQ3H6foPyBXm+oeE7SJCKoebnw/o=" providerId="None" clId="Web-{D6F52740-30B6-4EC0-B809-3D31F6B234E2}" dt="2023-04-26T12:00:01.088" v="115" actId="14100"/>
        <pc:sldMkLst>
          <pc:docMk/>
          <pc:sldMk cId="3215958513" sldId="310"/>
        </pc:sldMkLst>
        <pc:spChg chg="mod">
          <ac:chgData name="Katarína Gavalcová" userId="H7CaIWLOOr4J14CVQ3H6foPyBXm+oeE7SJCKoebnw/o=" providerId="None" clId="Web-{D6F52740-30B6-4EC0-B809-3D31F6B234E2}" dt="2023-04-26T12:00:01.088" v="115" actId="14100"/>
          <ac:spMkLst>
            <pc:docMk/>
            <pc:sldMk cId="3215958513" sldId="310"/>
            <ac:spMk id="2" creationId="{1B656FFD-17BB-94DC-9035-93DBEBDD8502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etsuite.com/portal/resource/articles/financial-management/small-business-expense-categories-list.shtml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hebalancemoney.com/types-of-small-business-revenue-5204328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etsuite.com/portal/resource/articles/financial-management/small-business-expense-categories-list.shtml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hebalancemoney.com/types-of-small-business-revenue-520432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F0E53-CBCF-4C04-A4FB-7AC87E586F76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9D75968-110D-4570-A796-4EFA7A289980}">
      <dgm:prSet phldrT="[Texto]" custT="1"/>
      <dgm:spPr/>
      <dgm:t>
        <a:bodyPr/>
        <a:lstStyle/>
        <a:p>
          <a:pPr algn="just" rtl="0"/>
          <a:r>
            <a:rPr lang="pl-PL" sz="20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Kapitola</a:t>
          </a:r>
          <a:r>
            <a:rPr lang="pl-PL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1: </a:t>
          </a:r>
          <a:r>
            <a:rPr lang="pl-PL" sz="20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Podnikateľské</a:t>
          </a:r>
          <a:r>
            <a:rPr lang="pl-PL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20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modely</a:t>
          </a:r>
          <a:r>
            <a:rPr lang="pl-PL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MMSP</a:t>
          </a:r>
          <a:r>
            <a:rPr lang="en-GB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</a:t>
          </a:r>
        </a:p>
      </dgm:t>
    </dgm:pt>
    <dgm:pt modelId="{78AFBB9F-F438-4106-A4C3-7D8B2021376F}" type="parTrans" cxnId="{B3CC6CB5-BB5B-4A96-8B1E-A8A3F01CC766}">
      <dgm:prSet/>
      <dgm:spPr/>
      <dgm:t>
        <a:bodyPr/>
        <a:lstStyle/>
        <a:p>
          <a:pPr algn="just"/>
          <a:endParaRPr lang="en-GB" noProof="0" dirty="0"/>
        </a:p>
      </dgm:t>
    </dgm:pt>
    <dgm:pt modelId="{B5F78038-C462-4723-A996-05689A91AF21}" type="sibTrans" cxnId="{B3CC6CB5-BB5B-4A96-8B1E-A8A3F01CC766}">
      <dgm:prSet/>
      <dgm:spPr/>
      <dgm:t>
        <a:bodyPr/>
        <a:lstStyle/>
        <a:p>
          <a:pPr algn="just"/>
          <a:endParaRPr lang="en-GB" noProof="0" dirty="0"/>
        </a:p>
      </dgm:t>
    </dgm:pt>
    <dgm:pt modelId="{609B7737-2F8B-426B-AF67-1EE3ED08022C}">
      <dgm:prSet phldrT="[Texto]" custT="1"/>
      <dgm:spPr/>
      <dgm:t>
        <a:bodyPr/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Kapitola 2: </a:t>
          </a:r>
          <a:r>
            <a:rPr lang="en-US" sz="20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Tradičné</a:t>
          </a:r>
          <a:r>
            <a:rPr lang="en-US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podnikateľské</a:t>
          </a:r>
          <a:r>
            <a:rPr lang="en-US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modely</a:t>
          </a:r>
          <a:r>
            <a:rPr lang="en-US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</a:t>
          </a:r>
          <a:r>
            <a:rPr lang="en-GB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</a:t>
          </a:r>
        </a:p>
      </dgm:t>
    </dgm:pt>
    <dgm:pt modelId="{975E8B56-3427-4763-936D-3ECC0B455C10}" type="parTrans" cxnId="{ADD302FE-967B-4FE9-B6D1-D27BC1B89707}">
      <dgm:prSet/>
      <dgm:spPr/>
      <dgm:t>
        <a:bodyPr/>
        <a:lstStyle/>
        <a:p>
          <a:pPr algn="just"/>
          <a:endParaRPr lang="en-GB" noProof="0" dirty="0"/>
        </a:p>
      </dgm:t>
    </dgm:pt>
    <dgm:pt modelId="{0E0957BF-B5FA-4EBB-B90A-1ECF37440F7B}" type="sibTrans" cxnId="{ADD302FE-967B-4FE9-B6D1-D27BC1B89707}">
      <dgm:prSet/>
      <dgm:spPr/>
      <dgm:t>
        <a:bodyPr/>
        <a:lstStyle/>
        <a:p>
          <a:pPr algn="just"/>
          <a:endParaRPr lang="en-GB" noProof="0" dirty="0"/>
        </a:p>
      </dgm:t>
    </dgm:pt>
    <dgm:pt modelId="{F20B2723-436C-41E3-8327-B9B8406600D3}">
      <dgm:prSet phldrT="[Texto]" custT="1"/>
      <dgm:spPr/>
      <dgm:t>
        <a:bodyPr/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Kapitola 3: Podnikateľské modely 21. storočia</a:t>
          </a:r>
          <a:endParaRPr lang="en-GB" sz="20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6694BCD-358D-4427-9AB4-AE32A5CF5BBA}" type="parTrans" cxnId="{D7CDAEF4-7DDB-4E2B-AE5C-9E4A1FE46335}">
      <dgm:prSet/>
      <dgm:spPr/>
      <dgm:t>
        <a:bodyPr/>
        <a:lstStyle/>
        <a:p>
          <a:pPr algn="just"/>
          <a:endParaRPr lang="en-GB" noProof="0" dirty="0"/>
        </a:p>
      </dgm:t>
    </dgm:pt>
    <dgm:pt modelId="{FA8E7AD5-A526-46EB-9C36-3F27A9FF95E2}" type="sibTrans" cxnId="{D7CDAEF4-7DDB-4E2B-AE5C-9E4A1FE46335}">
      <dgm:prSet/>
      <dgm:spPr/>
      <dgm:t>
        <a:bodyPr/>
        <a:lstStyle/>
        <a:p>
          <a:pPr algn="just"/>
          <a:endParaRPr lang="en-GB" noProof="0" dirty="0"/>
        </a:p>
      </dgm:t>
    </dgm:pt>
    <dgm:pt modelId="{9148411E-84B2-4105-839D-8F8E8EE73107}">
      <dgm:prSet phldrT="[Texto]" custT="1"/>
      <dgm:spPr/>
      <dgm:t>
        <a:bodyPr/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Kapitola 4: Vytvorenie vlastného podnikateľského modelu</a:t>
          </a:r>
          <a:endParaRPr lang="en-GB" sz="20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3E18BDA-C742-4FE2-AF78-4316E5D02D8F}" type="parTrans" cxnId="{A9B8EBE3-813D-4458-B5FB-FB6227031471}">
      <dgm:prSet/>
      <dgm:spPr/>
      <dgm:t>
        <a:bodyPr/>
        <a:lstStyle/>
        <a:p>
          <a:pPr algn="just"/>
          <a:endParaRPr lang="en-GB" noProof="0" dirty="0"/>
        </a:p>
      </dgm:t>
    </dgm:pt>
    <dgm:pt modelId="{0F6BB195-9668-41B3-8E82-0A2672A4F1E9}" type="sibTrans" cxnId="{A9B8EBE3-813D-4458-B5FB-FB6227031471}">
      <dgm:prSet/>
      <dgm:spPr/>
      <dgm:t>
        <a:bodyPr/>
        <a:lstStyle/>
        <a:p>
          <a:pPr algn="just"/>
          <a:endParaRPr lang="en-GB" noProof="0" dirty="0"/>
        </a:p>
      </dgm:t>
    </dgm:pt>
    <dgm:pt modelId="{28B0D80A-25A5-49ED-A3CA-2E7923211341}">
      <dgm:prSet phldrT="[Texto]"/>
      <dgm:spPr/>
      <dgm:t>
        <a:bodyPr/>
        <a:lstStyle/>
        <a:p>
          <a:pPr algn="just"/>
          <a:r>
            <a:rPr lang="sk-SK" sz="1900" b="1" kern="1200" dirty="0"/>
            <a:t>Pravidlá tvorby BM</a:t>
          </a:r>
          <a:endParaRPr lang="en-GB" sz="1900" kern="1200" noProof="0" dirty="0"/>
        </a:p>
      </dgm:t>
    </dgm:pt>
    <dgm:pt modelId="{2EE8811C-4C62-445F-9577-305EB8E1C312}" type="sibTrans" cxnId="{0815BAD7-37F4-4D6C-9249-1E997205664C}">
      <dgm:prSet/>
      <dgm:spPr/>
      <dgm:t>
        <a:bodyPr/>
        <a:lstStyle/>
        <a:p>
          <a:pPr algn="just"/>
          <a:endParaRPr lang="en-GB" noProof="0" dirty="0"/>
        </a:p>
      </dgm:t>
    </dgm:pt>
    <dgm:pt modelId="{4978D4BF-FC7B-4F2B-A3D5-CC55735CBAF0}" type="parTrans" cxnId="{0815BAD7-37F4-4D6C-9249-1E997205664C}">
      <dgm:prSet/>
      <dgm:spPr/>
      <dgm:t>
        <a:bodyPr/>
        <a:lstStyle/>
        <a:p>
          <a:pPr algn="just"/>
          <a:endParaRPr lang="en-GB" noProof="0" dirty="0"/>
        </a:p>
      </dgm:t>
    </dgm:pt>
    <dgm:pt modelId="{D53D65E2-070F-4974-91A0-FC6EC1F76543}">
      <dgm:prSet phldrT="[Texto]" custT="1"/>
      <dgm:spPr/>
      <dgm:t>
        <a:bodyPr/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Európske a globálne trhy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B80CFBC-3E56-4359-851F-4CEA94DC6B52}" type="parTrans" cxnId="{B6C32785-7C7D-4C35-9AB7-548D616DD4B1}">
      <dgm:prSet/>
      <dgm:spPr/>
      <dgm:t>
        <a:bodyPr/>
        <a:lstStyle/>
        <a:p>
          <a:pPr algn="just"/>
          <a:endParaRPr lang="en-GB" noProof="0" dirty="0"/>
        </a:p>
      </dgm:t>
    </dgm:pt>
    <dgm:pt modelId="{8B4B1EF4-2BCE-46B1-8CE9-632F9DBAA995}" type="sibTrans" cxnId="{B6C32785-7C7D-4C35-9AB7-548D616DD4B1}">
      <dgm:prSet/>
      <dgm:spPr/>
      <dgm:t>
        <a:bodyPr/>
        <a:lstStyle/>
        <a:p>
          <a:pPr algn="just"/>
          <a:endParaRPr lang="en-GB" noProof="0" dirty="0"/>
        </a:p>
      </dgm:t>
    </dgm:pt>
    <dgm:pt modelId="{22CF4C57-FFF4-4BDE-8422-926EB24226DE}">
      <dgm:prSet phldrT="[Texto]" custT="1"/>
      <dgm:spPr/>
      <dgm:t>
        <a:bodyPr/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Startupy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47BFE98-F3CC-443E-A454-0304F1FFA30E}" type="parTrans" cxnId="{E74D7C40-D631-4BEB-AC01-10A8AD75863B}">
      <dgm:prSet/>
      <dgm:spPr/>
      <dgm:t>
        <a:bodyPr/>
        <a:lstStyle/>
        <a:p>
          <a:pPr algn="just"/>
          <a:endParaRPr lang="en-GB" noProof="0" dirty="0"/>
        </a:p>
      </dgm:t>
    </dgm:pt>
    <dgm:pt modelId="{483EBE14-47CA-4B7A-B731-85E8D6241738}" type="sibTrans" cxnId="{E74D7C40-D631-4BEB-AC01-10A8AD75863B}">
      <dgm:prSet/>
      <dgm:spPr/>
      <dgm:t>
        <a:bodyPr/>
        <a:lstStyle/>
        <a:p>
          <a:pPr algn="just"/>
          <a:endParaRPr lang="en-GB" noProof="0" dirty="0"/>
        </a:p>
      </dgm:t>
    </dgm:pt>
    <dgm:pt modelId="{0479070C-66B1-472D-B1E8-FE2EBDB8AFFE}">
      <dgm:prSet phldrT="[Texto]" custT="1"/>
      <dgm:spPr/>
      <dgm:t>
        <a:bodyPr/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SWOT analýza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B3295358-DEB1-4B10-BE49-7E7324BAC74E}" type="parTrans" cxnId="{EA6D4C29-DF3A-4F99-A6A9-734F8D30042B}">
      <dgm:prSet/>
      <dgm:spPr/>
      <dgm:t>
        <a:bodyPr/>
        <a:lstStyle/>
        <a:p>
          <a:pPr algn="just"/>
          <a:endParaRPr lang="en-GB" noProof="0" dirty="0"/>
        </a:p>
      </dgm:t>
    </dgm:pt>
    <dgm:pt modelId="{F5A40335-1044-4F88-95A0-828CDB98CCF0}" type="sibTrans" cxnId="{EA6D4C29-DF3A-4F99-A6A9-734F8D30042B}">
      <dgm:prSet/>
      <dgm:spPr/>
      <dgm:t>
        <a:bodyPr/>
        <a:lstStyle/>
        <a:p>
          <a:pPr algn="just"/>
          <a:endParaRPr lang="en-GB" noProof="0" dirty="0"/>
        </a:p>
      </dgm:t>
    </dgm:pt>
    <dgm:pt modelId="{89B9CD81-27AA-4D51-9220-E3D5A5ED1EED}">
      <dgm:prSet phldrT="[Texto]"/>
      <dgm:spPr/>
      <dgm:t>
        <a:bodyPr/>
        <a:lstStyle/>
        <a:p>
          <a:pPr algn="just"/>
          <a:r>
            <a:rPr lang="sk-SK" sz="1900" b="1" kern="1200" dirty="0"/>
            <a:t>Financovanie podniku</a:t>
          </a:r>
          <a:endParaRPr lang="en-GB" sz="1900" kern="1200" noProof="0" dirty="0"/>
        </a:p>
      </dgm:t>
    </dgm:pt>
    <dgm:pt modelId="{45CF610C-CF18-47B6-B21E-9E8E2805D331}" type="parTrans" cxnId="{A7D39283-8E53-45ED-AFA1-5B9F307F71A3}">
      <dgm:prSet/>
      <dgm:spPr/>
      <dgm:t>
        <a:bodyPr/>
        <a:lstStyle/>
        <a:p>
          <a:pPr algn="just"/>
          <a:endParaRPr lang="en-GB" noProof="0" dirty="0"/>
        </a:p>
      </dgm:t>
    </dgm:pt>
    <dgm:pt modelId="{77C4CD0C-0DC8-463A-BE88-29599212F92A}" type="sibTrans" cxnId="{A7D39283-8E53-45ED-AFA1-5B9F307F71A3}">
      <dgm:prSet/>
      <dgm:spPr/>
      <dgm:t>
        <a:bodyPr/>
        <a:lstStyle/>
        <a:p>
          <a:pPr algn="just"/>
          <a:endParaRPr lang="en-GB" noProof="0" dirty="0"/>
        </a:p>
      </dgm:t>
    </dgm:pt>
    <dgm:pt modelId="{58257C1E-EB1A-424E-8E19-FDE90475950F}">
      <dgm:prSet phldrT="[Texto]" custT="1"/>
      <dgm:spPr/>
      <dgm:t>
        <a:bodyPr/>
        <a:lstStyle/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6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B2C</a:t>
          </a:r>
        </a:p>
      </dgm:t>
    </dgm:pt>
    <dgm:pt modelId="{6553A303-72A8-4AF7-91E8-23E47E0C15E0}" type="sibTrans" cxnId="{4ABA9478-BBD9-4DD6-AADC-CF850224EA09}">
      <dgm:prSet/>
      <dgm:spPr/>
      <dgm:t>
        <a:bodyPr/>
        <a:lstStyle/>
        <a:p>
          <a:pPr algn="just"/>
          <a:endParaRPr lang="en-GB" noProof="0" dirty="0"/>
        </a:p>
      </dgm:t>
    </dgm:pt>
    <dgm:pt modelId="{551F6A6B-D789-4A72-8BC1-DAF864AF8315}" type="parTrans" cxnId="{4ABA9478-BBD9-4DD6-AADC-CF850224EA09}">
      <dgm:prSet/>
      <dgm:spPr/>
      <dgm:t>
        <a:bodyPr/>
        <a:lstStyle/>
        <a:p>
          <a:pPr algn="just"/>
          <a:endParaRPr lang="en-GB" noProof="0" dirty="0"/>
        </a:p>
      </dgm:t>
    </dgm:pt>
    <dgm:pt modelId="{97F40854-3F79-41DE-8726-1A98679D3611}">
      <dgm:prSet phldrT="[Texto]" custT="1"/>
      <dgm:spPr/>
      <dgm:t>
        <a:bodyPr/>
        <a:lstStyle/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6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B2B</a:t>
          </a:r>
        </a:p>
      </dgm:t>
    </dgm:pt>
    <dgm:pt modelId="{084C8E8F-693C-45CD-BE52-1163719A1A35}" type="parTrans" cxnId="{A71F15BD-3F26-414D-9AEB-4DE5644E41C1}">
      <dgm:prSet/>
      <dgm:spPr/>
      <dgm:t>
        <a:bodyPr/>
        <a:lstStyle/>
        <a:p>
          <a:pPr algn="just"/>
          <a:endParaRPr lang="en-GB" noProof="0" dirty="0"/>
        </a:p>
      </dgm:t>
    </dgm:pt>
    <dgm:pt modelId="{820D0B03-11BD-4E3D-837D-BC187A9A4B46}" type="sibTrans" cxnId="{A71F15BD-3F26-414D-9AEB-4DE5644E41C1}">
      <dgm:prSet/>
      <dgm:spPr/>
      <dgm:t>
        <a:bodyPr/>
        <a:lstStyle/>
        <a:p>
          <a:pPr algn="just"/>
          <a:endParaRPr lang="en-GB" noProof="0" dirty="0"/>
        </a:p>
      </dgm:t>
    </dgm:pt>
    <dgm:pt modelId="{3982D58B-AC6E-4483-9759-890FFF56FDBE}">
      <dgm:prSet phldrT="[Texto]" custT="1"/>
      <dgm:spPr/>
      <dgm:t>
        <a:bodyPr/>
        <a:lstStyle/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MMSP v domácej ekonomike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7D6E842-4870-42DA-A5B1-576F899AAE1F}" type="parTrans" cxnId="{D4C48BDC-9F97-44FA-8EFD-E27FFA1BD028}">
      <dgm:prSet/>
      <dgm:spPr/>
      <dgm:t>
        <a:bodyPr/>
        <a:lstStyle/>
        <a:p>
          <a:pPr algn="just"/>
          <a:endParaRPr lang="en-GB" noProof="0" dirty="0"/>
        </a:p>
      </dgm:t>
    </dgm:pt>
    <dgm:pt modelId="{A49097AF-174D-4340-A27C-D5076B63EFFE}" type="sibTrans" cxnId="{D4C48BDC-9F97-44FA-8EFD-E27FFA1BD028}">
      <dgm:prSet/>
      <dgm:spPr/>
      <dgm:t>
        <a:bodyPr/>
        <a:lstStyle/>
        <a:p>
          <a:pPr algn="just"/>
          <a:endParaRPr lang="en-GB" noProof="0" dirty="0"/>
        </a:p>
      </dgm:t>
    </dgm:pt>
    <dgm:pt modelId="{FF9C877B-9DBA-402B-B8E6-AB76606DDB0F}">
      <dgm:prSet phldrT="[Texto]" custT="1"/>
      <dgm:spPr/>
      <dgm:t>
        <a:bodyPr/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Iné nové podnikateľské modely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A784AA0-A304-4A55-BF2F-602470156B3D}" type="parTrans" cxnId="{AC15BDFA-4F4F-402D-9068-CF260AE7F243}">
      <dgm:prSet/>
      <dgm:spPr/>
      <dgm:t>
        <a:bodyPr/>
        <a:lstStyle/>
        <a:p>
          <a:pPr algn="just"/>
          <a:endParaRPr lang="en-GB" noProof="0" dirty="0"/>
        </a:p>
      </dgm:t>
    </dgm:pt>
    <dgm:pt modelId="{9A9E9D7F-276C-4AE7-AABF-17C72634ECC3}" type="sibTrans" cxnId="{AC15BDFA-4F4F-402D-9068-CF260AE7F243}">
      <dgm:prSet/>
      <dgm:spPr/>
      <dgm:t>
        <a:bodyPr/>
        <a:lstStyle/>
        <a:p>
          <a:pPr algn="just"/>
          <a:endParaRPr lang="en-GB" noProof="0" dirty="0"/>
        </a:p>
      </dgm:t>
    </dgm:pt>
    <dgm:pt modelId="{AAE43E6E-1172-456B-B6EE-61EF8D6AF556}">
      <dgm:prSet phldrT="[Texto]" custT="1"/>
      <dgm:spPr/>
      <dgm:t>
        <a:bodyPr/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Aliancie a siete kontaktov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C30182E8-8B98-40D5-B6AA-EA3E16D3A419}" type="parTrans" cxnId="{3D154C04-B251-451A-957D-91D2B8BBA44E}">
      <dgm:prSet/>
      <dgm:spPr/>
      <dgm:t>
        <a:bodyPr/>
        <a:lstStyle/>
        <a:p>
          <a:pPr algn="just"/>
          <a:endParaRPr lang="en-GB" noProof="0" dirty="0"/>
        </a:p>
      </dgm:t>
    </dgm:pt>
    <dgm:pt modelId="{6388927B-6FF0-4296-AC5A-D646DD5078A3}" type="sibTrans" cxnId="{3D154C04-B251-451A-957D-91D2B8BBA44E}">
      <dgm:prSet/>
      <dgm:spPr/>
      <dgm:t>
        <a:bodyPr/>
        <a:lstStyle/>
        <a:p>
          <a:pPr algn="just"/>
          <a:endParaRPr lang="en-GB" noProof="0" dirty="0"/>
        </a:p>
      </dgm:t>
    </dgm:pt>
    <dgm:pt modelId="{B66A4BE2-2A2A-41C3-9B33-AE14D6E18B70}">
      <dgm:prSet phldrT="[Texto]" custT="1"/>
      <dgm:spPr/>
      <dgm:t>
        <a:bodyPr/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Techniky a nástroje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EE74D3D-ECC5-4695-9AD1-191098904B76}" type="parTrans" cxnId="{21602C30-FBE3-4500-95DD-C94D730E6F78}">
      <dgm:prSet/>
      <dgm:spPr/>
      <dgm:t>
        <a:bodyPr/>
        <a:lstStyle/>
        <a:p>
          <a:pPr algn="just"/>
          <a:endParaRPr lang="en-GB" noProof="0" dirty="0"/>
        </a:p>
      </dgm:t>
    </dgm:pt>
    <dgm:pt modelId="{8D743816-C820-4ED1-92D9-1192CCC890C8}" type="sibTrans" cxnId="{21602C30-FBE3-4500-95DD-C94D730E6F78}">
      <dgm:prSet/>
      <dgm:spPr/>
      <dgm:t>
        <a:bodyPr/>
        <a:lstStyle/>
        <a:p>
          <a:pPr algn="just"/>
          <a:endParaRPr lang="en-GB" noProof="0" dirty="0"/>
        </a:p>
      </dgm:t>
    </dgm:pt>
    <dgm:pt modelId="{E80F82A7-BCBA-4319-8CCE-59E4A5E68F17}">
      <dgm:prSet phldrT="[Texto]"/>
      <dgm:spPr/>
      <dgm:t>
        <a:bodyPr/>
        <a:lstStyle/>
        <a:p>
          <a:pPr algn="just"/>
          <a:r>
            <a:rPr lang="sk-SK" sz="1900" b="1" kern="1200" dirty="0"/>
            <a:t>Základné modely</a:t>
          </a:r>
          <a:endParaRPr lang="en-GB" sz="1900" kern="1200" noProof="0" dirty="0"/>
        </a:p>
      </dgm:t>
    </dgm:pt>
    <dgm:pt modelId="{1215826B-CF3D-48E0-92BF-029CA9A77225}" type="parTrans" cxnId="{3C0C3087-B93A-4EAC-AEFD-0F95A29CE1A2}">
      <dgm:prSet/>
      <dgm:spPr/>
      <dgm:t>
        <a:bodyPr/>
        <a:lstStyle/>
        <a:p>
          <a:pPr algn="just"/>
          <a:endParaRPr lang="en-GB" noProof="0" dirty="0"/>
        </a:p>
      </dgm:t>
    </dgm:pt>
    <dgm:pt modelId="{83DD9055-18F9-4E6F-A2EC-570FCC2F901A}" type="sibTrans" cxnId="{3C0C3087-B93A-4EAC-AEFD-0F95A29CE1A2}">
      <dgm:prSet/>
      <dgm:spPr/>
      <dgm:t>
        <a:bodyPr/>
        <a:lstStyle/>
        <a:p>
          <a:pPr algn="just"/>
          <a:endParaRPr lang="en-GB" noProof="0" dirty="0"/>
        </a:p>
      </dgm:t>
    </dgm:pt>
    <dgm:pt modelId="{4DD37F64-8685-4756-AE51-5C51AB569579}">
      <dgm:prSet phldrT="[Texto]" custT="1"/>
      <dgm:spPr/>
      <dgm:t>
        <a:bodyPr/>
        <a:lstStyle/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6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Fran</a:t>
          </a:r>
          <a:r>
            <a:rPr lang="sk-SK" sz="16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šíza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BB743080-9E02-4CF7-A88B-56DDCE73772F}" type="parTrans" cxnId="{7C58A3A8-1114-4F46-ACCA-23C890683356}">
      <dgm:prSet/>
      <dgm:spPr/>
      <dgm:t>
        <a:bodyPr/>
        <a:lstStyle/>
        <a:p>
          <a:pPr algn="just"/>
          <a:endParaRPr lang="en-GB" noProof="0" dirty="0"/>
        </a:p>
      </dgm:t>
    </dgm:pt>
    <dgm:pt modelId="{B4D0D767-CEFB-4B90-A255-C8434E4379ED}" type="sibTrans" cxnId="{7C58A3A8-1114-4F46-ACCA-23C890683356}">
      <dgm:prSet/>
      <dgm:spPr/>
      <dgm:t>
        <a:bodyPr/>
        <a:lstStyle/>
        <a:p>
          <a:pPr algn="just"/>
          <a:endParaRPr lang="en-GB" noProof="0" dirty="0"/>
        </a:p>
      </dgm:t>
    </dgm:pt>
    <dgm:pt modelId="{6FB93B61-4A53-45FE-ACC1-D6604E1BAA6B}" type="pres">
      <dgm:prSet presAssocID="{36AF0E53-CBCF-4C04-A4FB-7AC87E586F76}" presName="Name0" presStyleCnt="0">
        <dgm:presLayoutVars>
          <dgm:dir/>
          <dgm:resizeHandles val="exact"/>
        </dgm:presLayoutVars>
      </dgm:prSet>
      <dgm:spPr/>
    </dgm:pt>
    <dgm:pt modelId="{3812FEFD-0534-4CDE-BDFC-5DC8A0A6E211}" type="pres">
      <dgm:prSet presAssocID="{19D75968-110D-4570-A796-4EFA7A289980}" presName="node" presStyleLbl="node1" presStyleIdx="0" presStyleCnt="4">
        <dgm:presLayoutVars>
          <dgm:bulletEnabled val="1"/>
        </dgm:presLayoutVars>
      </dgm:prSet>
      <dgm:spPr/>
    </dgm:pt>
    <dgm:pt modelId="{632743F5-E281-41B2-B8E1-5F853312A20E}" type="pres">
      <dgm:prSet presAssocID="{B5F78038-C462-4723-A996-05689A91AF21}" presName="sibTrans" presStyleCnt="0"/>
      <dgm:spPr/>
    </dgm:pt>
    <dgm:pt modelId="{6A06E1D3-CB2E-499A-A964-4B9EA4634424}" type="pres">
      <dgm:prSet presAssocID="{609B7737-2F8B-426B-AF67-1EE3ED08022C}" presName="node" presStyleLbl="node1" presStyleIdx="1" presStyleCnt="4">
        <dgm:presLayoutVars>
          <dgm:bulletEnabled val="1"/>
        </dgm:presLayoutVars>
      </dgm:prSet>
      <dgm:spPr/>
    </dgm:pt>
    <dgm:pt modelId="{F12582A4-7681-44B9-8EE8-01754ADBF1B9}" type="pres">
      <dgm:prSet presAssocID="{0E0957BF-B5FA-4EBB-B90A-1ECF37440F7B}" presName="sibTrans" presStyleCnt="0"/>
      <dgm:spPr/>
    </dgm:pt>
    <dgm:pt modelId="{3DEE8081-9DAE-447D-949C-DEF3860D6332}" type="pres">
      <dgm:prSet presAssocID="{F20B2723-436C-41E3-8327-B9B8406600D3}" presName="node" presStyleLbl="node1" presStyleIdx="2" presStyleCnt="4">
        <dgm:presLayoutVars>
          <dgm:bulletEnabled val="1"/>
        </dgm:presLayoutVars>
      </dgm:prSet>
      <dgm:spPr/>
    </dgm:pt>
    <dgm:pt modelId="{ED35296E-9A45-4AFD-9767-129359E39C07}" type="pres">
      <dgm:prSet presAssocID="{FA8E7AD5-A526-46EB-9C36-3F27A9FF95E2}" presName="sibTrans" presStyleCnt="0"/>
      <dgm:spPr/>
    </dgm:pt>
    <dgm:pt modelId="{6B6887F9-B0E8-4B1D-AE94-0817E616FDFB}" type="pres">
      <dgm:prSet presAssocID="{9148411E-84B2-4105-839D-8F8E8EE73107}" presName="node" presStyleLbl="node1" presStyleIdx="3" presStyleCnt="4">
        <dgm:presLayoutVars>
          <dgm:bulletEnabled val="1"/>
        </dgm:presLayoutVars>
      </dgm:prSet>
      <dgm:spPr/>
    </dgm:pt>
  </dgm:ptLst>
  <dgm:cxnLst>
    <dgm:cxn modelId="{3D154C04-B251-451A-957D-91D2B8BBA44E}" srcId="{9148411E-84B2-4105-839D-8F8E8EE73107}" destId="{AAE43E6E-1172-456B-B6EE-61EF8D6AF556}" srcOrd="2" destOrd="0" parTransId="{C30182E8-8B98-40D5-B6AA-EA3E16D3A419}" sibTransId="{6388927B-6FF0-4296-AC5A-D646DD5078A3}"/>
    <dgm:cxn modelId="{0A025516-9DE4-4E8F-B3F8-80553D6255FB}" type="presOf" srcId="{58257C1E-EB1A-424E-8E19-FDE90475950F}" destId="{6A06E1D3-CB2E-499A-A964-4B9EA4634424}" srcOrd="0" destOrd="1" presId="urn:microsoft.com/office/officeart/2005/8/layout/hList6"/>
    <dgm:cxn modelId="{94445D1A-36A7-4BE2-8A7C-B2A05267E9F9}" type="presOf" srcId="{9148411E-84B2-4105-839D-8F8E8EE73107}" destId="{6B6887F9-B0E8-4B1D-AE94-0817E616FDFB}" srcOrd="0" destOrd="0" presId="urn:microsoft.com/office/officeart/2005/8/layout/hList6"/>
    <dgm:cxn modelId="{EA6D4C29-DF3A-4F99-A6A9-734F8D30042B}" srcId="{9148411E-84B2-4105-839D-8F8E8EE73107}" destId="{0479070C-66B1-472D-B1E8-FE2EBDB8AFFE}" srcOrd="0" destOrd="0" parTransId="{B3295358-DEB1-4B10-BE49-7E7324BAC74E}" sibTransId="{F5A40335-1044-4F88-95A0-828CDB98CCF0}"/>
    <dgm:cxn modelId="{21602C30-FBE3-4500-95DD-C94D730E6F78}" srcId="{9148411E-84B2-4105-839D-8F8E8EE73107}" destId="{B66A4BE2-2A2A-41C3-9B33-AE14D6E18B70}" srcOrd="1" destOrd="0" parTransId="{8EE74D3D-ECC5-4695-9AD1-191098904B76}" sibTransId="{8D743816-C820-4ED1-92D9-1192CCC890C8}"/>
    <dgm:cxn modelId="{E74D7C40-D631-4BEB-AC01-10A8AD75863B}" srcId="{F20B2723-436C-41E3-8327-B9B8406600D3}" destId="{22CF4C57-FFF4-4BDE-8422-926EB24226DE}" srcOrd="1" destOrd="0" parTransId="{647BFE98-F3CC-443E-A454-0304F1FFA30E}" sibTransId="{483EBE14-47CA-4B7A-B731-85E8D6241738}"/>
    <dgm:cxn modelId="{327A215C-4EF1-477F-A37F-97088394439D}" type="presOf" srcId="{AAE43E6E-1172-456B-B6EE-61EF8D6AF556}" destId="{6B6887F9-B0E8-4B1D-AE94-0817E616FDFB}" srcOrd="0" destOrd="3" presId="urn:microsoft.com/office/officeart/2005/8/layout/hList6"/>
    <dgm:cxn modelId="{E9F9DA4B-601A-4408-897E-D2936CB1FD6F}" type="presOf" srcId="{609B7737-2F8B-426B-AF67-1EE3ED08022C}" destId="{6A06E1D3-CB2E-499A-A964-4B9EA4634424}" srcOrd="0" destOrd="0" presId="urn:microsoft.com/office/officeart/2005/8/layout/hList6"/>
    <dgm:cxn modelId="{4ABA9478-BBD9-4DD6-AADC-CF850224EA09}" srcId="{609B7737-2F8B-426B-AF67-1EE3ED08022C}" destId="{58257C1E-EB1A-424E-8E19-FDE90475950F}" srcOrd="0" destOrd="0" parTransId="{551F6A6B-D789-4A72-8BC1-DAF864AF8315}" sibTransId="{6553A303-72A8-4AF7-91E8-23E47E0C15E0}"/>
    <dgm:cxn modelId="{3E03E07D-E240-42BC-B715-69C6EEDBD5E8}" type="presOf" srcId="{28B0D80A-25A5-49ED-A3CA-2E7923211341}" destId="{3812FEFD-0534-4CDE-BDFC-5DC8A0A6E211}" srcOrd="0" destOrd="2" presId="urn:microsoft.com/office/officeart/2005/8/layout/hList6"/>
    <dgm:cxn modelId="{A7D39283-8E53-45ED-AFA1-5B9F307F71A3}" srcId="{19D75968-110D-4570-A796-4EFA7A289980}" destId="{89B9CD81-27AA-4D51-9220-E3D5A5ED1EED}" srcOrd="2" destOrd="0" parTransId="{45CF610C-CF18-47B6-B21E-9E8E2805D331}" sibTransId="{77C4CD0C-0DC8-463A-BE88-29599212F92A}"/>
    <dgm:cxn modelId="{B6C32785-7C7D-4C35-9AB7-548D616DD4B1}" srcId="{F20B2723-436C-41E3-8327-B9B8406600D3}" destId="{D53D65E2-070F-4974-91A0-FC6EC1F76543}" srcOrd="0" destOrd="0" parTransId="{EB80CFBC-3E56-4359-851F-4CEA94DC6B52}" sibTransId="{8B4B1EF4-2BCE-46B1-8CE9-632F9DBAA995}"/>
    <dgm:cxn modelId="{3C0C3087-B93A-4EAC-AEFD-0F95A29CE1A2}" srcId="{19D75968-110D-4570-A796-4EFA7A289980}" destId="{E80F82A7-BCBA-4319-8CCE-59E4A5E68F17}" srcOrd="0" destOrd="0" parTransId="{1215826B-CF3D-48E0-92BF-029CA9A77225}" sibTransId="{83DD9055-18F9-4E6F-A2EC-570FCC2F901A}"/>
    <dgm:cxn modelId="{7F44D18C-8D6E-4CC8-9CD1-F1EA35ECEB7F}" type="presOf" srcId="{D53D65E2-070F-4974-91A0-FC6EC1F76543}" destId="{3DEE8081-9DAE-447D-949C-DEF3860D6332}" srcOrd="0" destOrd="1" presId="urn:microsoft.com/office/officeart/2005/8/layout/hList6"/>
    <dgm:cxn modelId="{FF7D8E92-146B-4D8B-B3DD-8C252796CD3C}" type="presOf" srcId="{19D75968-110D-4570-A796-4EFA7A289980}" destId="{3812FEFD-0534-4CDE-BDFC-5DC8A0A6E211}" srcOrd="0" destOrd="0" presId="urn:microsoft.com/office/officeart/2005/8/layout/hList6"/>
    <dgm:cxn modelId="{E64CDD92-566F-4076-8C96-38CAD3CBAA41}" type="presOf" srcId="{4DD37F64-8685-4756-AE51-5C51AB569579}" destId="{6A06E1D3-CB2E-499A-A964-4B9EA4634424}" srcOrd="0" destOrd="3" presId="urn:microsoft.com/office/officeart/2005/8/layout/hList6"/>
    <dgm:cxn modelId="{39FF2F98-47BE-4045-AFF8-9CE4EC46F901}" type="presOf" srcId="{36AF0E53-CBCF-4C04-A4FB-7AC87E586F76}" destId="{6FB93B61-4A53-45FE-ACC1-D6604E1BAA6B}" srcOrd="0" destOrd="0" presId="urn:microsoft.com/office/officeart/2005/8/layout/hList6"/>
    <dgm:cxn modelId="{99F067A2-A8AB-449C-8B8C-AAD34D28A132}" type="presOf" srcId="{89B9CD81-27AA-4D51-9220-E3D5A5ED1EED}" destId="{3812FEFD-0534-4CDE-BDFC-5DC8A0A6E211}" srcOrd="0" destOrd="3" presId="urn:microsoft.com/office/officeart/2005/8/layout/hList6"/>
    <dgm:cxn modelId="{7C58A3A8-1114-4F46-ACCA-23C890683356}" srcId="{609B7737-2F8B-426B-AF67-1EE3ED08022C}" destId="{4DD37F64-8685-4756-AE51-5C51AB569579}" srcOrd="2" destOrd="0" parTransId="{BB743080-9E02-4CF7-A88B-56DDCE73772F}" sibTransId="{B4D0D767-CEFB-4B90-A255-C8434E4379ED}"/>
    <dgm:cxn modelId="{B3CC6CB5-BB5B-4A96-8B1E-A8A3F01CC766}" srcId="{36AF0E53-CBCF-4C04-A4FB-7AC87E586F76}" destId="{19D75968-110D-4570-A796-4EFA7A289980}" srcOrd="0" destOrd="0" parTransId="{78AFBB9F-F438-4106-A4C3-7D8B2021376F}" sibTransId="{B5F78038-C462-4723-A996-05689A91AF21}"/>
    <dgm:cxn modelId="{A71F15BD-3F26-414D-9AEB-4DE5644E41C1}" srcId="{609B7737-2F8B-426B-AF67-1EE3ED08022C}" destId="{97F40854-3F79-41DE-8726-1A98679D3611}" srcOrd="1" destOrd="0" parTransId="{084C8E8F-693C-45CD-BE52-1163719A1A35}" sibTransId="{820D0B03-11BD-4E3D-837D-BC187A9A4B46}"/>
    <dgm:cxn modelId="{7924F5D6-A332-449D-B842-37CD95C02E72}" type="presOf" srcId="{B66A4BE2-2A2A-41C3-9B33-AE14D6E18B70}" destId="{6B6887F9-B0E8-4B1D-AE94-0817E616FDFB}" srcOrd="0" destOrd="2" presId="urn:microsoft.com/office/officeart/2005/8/layout/hList6"/>
    <dgm:cxn modelId="{0815BAD7-37F4-4D6C-9249-1E997205664C}" srcId="{19D75968-110D-4570-A796-4EFA7A289980}" destId="{28B0D80A-25A5-49ED-A3CA-2E7923211341}" srcOrd="1" destOrd="0" parTransId="{4978D4BF-FC7B-4F2B-A3D5-CC55735CBAF0}" sibTransId="{2EE8811C-4C62-445F-9577-305EB8E1C312}"/>
    <dgm:cxn modelId="{D58881D8-55E4-401C-A9CE-965294C62637}" type="presOf" srcId="{3982D58B-AC6E-4483-9759-890FFF56FDBE}" destId="{6A06E1D3-CB2E-499A-A964-4B9EA4634424}" srcOrd="0" destOrd="4" presId="urn:microsoft.com/office/officeart/2005/8/layout/hList6"/>
    <dgm:cxn modelId="{AF858CD9-5F19-4470-9F90-96C07EE7E470}" type="presOf" srcId="{22CF4C57-FFF4-4BDE-8422-926EB24226DE}" destId="{3DEE8081-9DAE-447D-949C-DEF3860D6332}" srcOrd="0" destOrd="2" presId="urn:microsoft.com/office/officeart/2005/8/layout/hList6"/>
    <dgm:cxn modelId="{38BEB6D9-F35F-4BB1-9FBB-AA6AEACCE65A}" type="presOf" srcId="{FF9C877B-9DBA-402B-B8E6-AB76606DDB0F}" destId="{3DEE8081-9DAE-447D-949C-DEF3860D6332}" srcOrd="0" destOrd="3" presId="urn:microsoft.com/office/officeart/2005/8/layout/hList6"/>
    <dgm:cxn modelId="{92D968DA-9935-4ABD-80A7-6A41EEA2B55D}" type="presOf" srcId="{F20B2723-436C-41E3-8327-B9B8406600D3}" destId="{3DEE8081-9DAE-447D-949C-DEF3860D6332}" srcOrd="0" destOrd="0" presId="urn:microsoft.com/office/officeart/2005/8/layout/hList6"/>
    <dgm:cxn modelId="{D4C48BDC-9F97-44FA-8EFD-E27FFA1BD028}" srcId="{609B7737-2F8B-426B-AF67-1EE3ED08022C}" destId="{3982D58B-AC6E-4483-9759-890FFF56FDBE}" srcOrd="3" destOrd="0" parTransId="{47D6E842-4870-42DA-A5B1-576F899AAE1F}" sibTransId="{A49097AF-174D-4340-A27C-D5076B63EFFE}"/>
    <dgm:cxn modelId="{A9B8EBE3-813D-4458-B5FB-FB6227031471}" srcId="{36AF0E53-CBCF-4C04-A4FB-7AC87E586F76}" destId="{9148411E-84B2-4105-839D-8F8E8EE73107}" srcOrd="3" destOrd="0" parTransId="{43E18BDA-C742-4FE2-AF78-4316E5D02D8F}" sibTransId="{0F6BB195-9668-41B3-8E82-0A2672A4F1E9}"/>
    <dgm:cxn modelId="{1B200CE7-894F-4A20-8F1D-5EC77F2D45DD}" type="presOf" srcId="{E80F82A7-BCBA-4319-8CCE-59E4A5E68F17}" destId="{3812FEFD-0534-4CDE-BDFC-5DC8A0A6E211}" srcOrd="0" destOrd="1" presId="urn:microsoft.com/office/officeart/2005/8/layout/hList6"/>
    <dgm:cxn modelId="{6D6909EB-414E-43AA-AD0E-AE44D11E1F90}" type="presOf" srcId="{0479070C-66B1-472D-B1E8-FE2EBDB8AFFE}" destId="{6B6887F9-B0E8-4B1D-AE94-0817E616FDFB}" srcOrd="0" destOrd="1" presId="urn:microsoft.com/office/officeart/2005/8/layout/hList6"/>
    <dgm:cxn modelId="{D7CDAEF4-7DDB-4E2B-AE5C-9E4A1FE46335}" srcId="{36AF0E53-CBCF-4C04-A4FB-7AC87E586F76}" destId="{F20B2723-436C-41E3-8327-B9B8406600D3}" srcOrd="2" destOrd="0" parTransId="{46694BCD-358D-4427-9AB4-AE32A5CF5BBA}" sibTransId="{FA8E7AD5-A526-46EB-9C36-3F27A9FF95E2}"/>
    <dgm:cxn modelId="{AC15BDFA-4F4F-402D-9068-CF260AE7F243}" srcId="{F20B2723-436C-41E3-8327-B9B8406600D3}" destId="{FF9C877B-9DBA-402B-B8E6-AB76606DDB0F}" srcOrd="2" destOrd="0" parTransId="{EA784AA0-A304-4A55-BF2F-602470156B3D}" sibTransId="{9A9E9D7F-276C-4AE7-AABF-17C72634ECC3}"/>
    <dgm:cxn modelId="{3FB825FD-C36C-4363-887D-251CBC978186}" type="presOf" srcId="{97F40854-3F79-41DE-8726-1A98679D3611}" destId="{6A06E1D3-CB2E-499A-A964-4B9EA4634424}" srcOrd="0" destOrd="2" presId="urn:microsoft.com/office/officeart/2005/8/layout/hList6"/>
    <dgm:cxn modelId="{ADD302FE-967B-4FE9-B6D1-D27BC1B89707}" srcId="{36AF0E53-CBCF-4C04-A4FB-7AC87E586F76}" destId="{609B7737-2F8B-426B-AF67-1EE3ED08022C}" srcOrd="1" destOrd="0" parTransId="{975E8B56-3427-4763-936D-3ECC0B455C10}" sibTransId="{0E0957BF-B5FA-4EBB-B90A-1ECF37440F7B}"/>
    <dgm:cxn modelId="{D7731362-DCB1-41AD-9101-C743EC039DED}" type="presParOf" srcId="{6FB93B61-4A53-45FE-ACC1-D6604E1BAA6B}" destId="{3812FEFD-0534-4CDE-BDFC-5DC8A0A6E211}" srcOrd="0" destOrd="0" presId="urn:microsoft.com/office/officeart/2005/8/layout/hList6"/>
    <dgm:cxn modelId="{1510C628-B904-40E0-85A2-12C1717B9591}" type="presParOf" srcId="{6FB93B61-4A53-45FE-ACC1-D6604E1BAA6B}" destId="{632743F5-E281-41B2-B8E1-5F853312A20E}" srcOrd="1" destOrd="0" presId="urn:microsoft.com/office/officeart/2005/8/layout/hList6"/>
    <dgm:cxn modelId="{25473629-D663-4D3D-838B-88C30A6C5219}" type="presParOf" srcId="{6FB93B61-4A53-45FE-ACC1-D6604E1BAA6B}" destId="{6A06E1D3-CB2E-499A-A964-4B9EA4634424}" srcOrd="2" destOrd="0" presId="urn:microsoft.com/office/officeart/2005/8/layout/hList6"/>
    <dgm:cxn modelId="{F61C6546-8824-4153-97D8-9A0E037537FE}" type="presParOf" srcId="{6FB93B61-4A53-45FE-ACC1-D6604E1BAA6B}" destId="{F12582A4-7681-44B9-8EE8-01754ADBF1B9}" srcOrd="3" destOrd="0" presId="urn:microsoft.com/office/officeart/2005/8/layout/hList6"/>
    <dgm:cxn modelId="{C5220072-01FB-442A-8FC3-A1DFB9BFF00E}" type="presParOf" srcId="{6FB93B61-4A53-45FE-ACC1-D6604E1BAA6B}" destId="{3DEE8081-9DAE-447D-949C-DEF3860D6332}" srcOrd="4" destOrd="0" presId="urn:microsoft.com/office/officeart/2005/8/layout/hList6"/>
    <dgm:cxn modelId="{CC627705-E170-4647-B2EF-DB44E1973409}" type="presParOf" srcId="{6FB93B61-4A53-45FE-ACC1-D6604E1BAA6B}" destId="{ED35296E-9A45-4AFD-9767-129359E39C07}" srcOrd="5" destOrd="0" presId="urn:microsoft.com/office/officeart/2005/8/layout/hList6"/>
    <dgm:cxn modelId="{661A6159-EE58-48B4-A5CD-03CD5507CDB3}" type="presParOf" srcId="{6FB93B61-4A53-45FE-ACC1-D6604E1BAA6B}" destId="{6B6887F9-B0E8-4B1D-AE94-0817E616FDF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E756E5-3A02-48E2-ABA6-85A698A8B2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B5FC00-5AE5-4EAF-B183-666C947A286C}">
      <dgm:prSet phldrT="[Text]" custT="1"/>
      <dgm:spPr/>
      <dgm:t>
        <a:bodyPr/>
        <a:lstStyle/>
        <a:p>
          <a:pPr algn="ctr"/>
          <a:r>
            <a:rPr lang="en-US" sz="1800" noProof="0" dirty="0" err="1">
              <a:hlinkClick xmlns:r="http://schemas.openxmlformats.org/officeDocument/2006/relationships" r:id="rId1"/>
            </a:rPr>
            <a:t>Náklady</a:t>
          </a:r>
          <a:r>
            <a:rPr lang="en-US" sz="1800" noProof="0" dirty="0">
              <a:hlinkClick xmlns:r="http://schemas.openxmlformats.org/officeDocument/2006/relationships" r:id="rId1"/>
            </a:rPr>
            <a:t>/</a:t>
          </a:r>
          <a:r>
            <a:rPr lang="en-US" sz="1800" noProof="0" dirty="0" err="1">
              <a:hlinkClick xmlns:r="http://schemas.openxmlformats.org/officeDocument/2006/relationships" r:id="rId1"/>
            </a:rPr>
            <a:t>výdavky</a:t>
          </a:r>
          <a:endParaRPr lang="en-GB" sz="1800" noProof="0" dirty="0"/>
        </a:p>
      </dgm:t>
    </dgm:pt>
    <dgm:pt modelId="{C4D0014C-D1C4-4F08-8A3E-D0037BB7807E}" type="parTrans" cxnId="{DFEE3581-2268-4B79-8115-823932E81899}">
      <dgm:prSet/>
      <dgm:spPr/>
      <dgm:t>
        <a:bodyPr/>
        <a:lstStyle/>
        <a:p>
          <a:endParaRPr lang="en-GB"/>
        </a:p>
      </dgm:t>
    </dgm:pt>
    <dgm:pt modelId="{C45362BD-2E33-4B3D-94AA-CC9B7F99BC6C}" type="sibTrans" cxnId="{DFEE3581-2268-4B79-8115-823932E81899}">
      <dgm:prSet/>
      <dgm:spPr/>
      <dgm:t>
        <a:bodyPr/>
        <a:lstStyle/>
        <a:p>
          <a:endParaRPr lang="en-GB"/>
        </a:p>
      </dgm:t>
    </dgm:pt>
    <dgm:pt modelId="{6421C703-D161-4B6F-ABFB-B5B516CDA2BC}">
      <dgm:prSet phldrT="[Text]"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vstupné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materiály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(</a:t>
          </a: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zásoby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</a:t>
          </a:r>
          <a:endParaRPr lang="en-GB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00723E1-D6DF-48E2-80A2-DAC939864671}" type="parTrans" cxnId="{9D2D9039-9F7F-470D-96AB-2524F567E344}">
      <dgm:prSet/>
      <dgm:spPr/>
      <dgm:t>
        <a:bodyPr/>
        <a:lstStyle/>
        <a:p>
          <a:endParaRPr lang="en-GB"/>
        </a:p>
      </dgm:t>
    </dgm:pt>
    <dgm:pt modelId="{3DECAAE5-97B6-44E6-B949-5CF4131A09DA}" type="sibTrans" cxnId="{9D2D9039-9F7F-470D-96AB-2524F567E344}">
      <dgm:prSet/>
      <dgm:spPr/>
      <dgm:t>
        <a:bodyPr/>
        <a:lstStyle/>
        <a:p>
          <a:endParaRPr lang="en-GB"/>
        </a:p>
      </dgm:t>
    </dgm:pt>
    <dgm:pt modelId="{7C49C3B3-B52D-4C97-B94A-91D8E085C8D5}">
      <dgm:prSet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en-GB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F5E326F-0389-41F0-8D40-FCBCDC619988}" type="sibTrans" cxnId="{AB6291AC-F4C2-4E65-8BD3-CD676F76C941}">
      <dgm:prSet/>
      <dgm:spPr/>
      <dgm:t>
        <a:bodyPr/>
        <a:lstStyle/>
        <a:p>
          <a:endParaRPr lang="en-GB"/>
        </a:p>
      </dgm:t>
    </dgm:pt>
    <dgm:pt modelId="{2AD585FD-99B9-4E92-B417-1884361771F1}" type="parTrans" cxnId="{AB6291AC-F4C2-4E65-8BD3-CD676F76C941}">
      <dgm:prSet/>
      <dgm:spPr/>
      <dgm:t>
        <a:bodyPr/>
        <a:lstStyle/>
        <a:p>
          <a:endParaRPr lang="en-GB"/>
        </a:p>
      </dgm:t>
    </dgm:pt>
    <dgm:pt modelId="{6DCD90FF-9867-45C1-96F0-14F8C615F947}">
      <dgm:prSet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výrobné nástroje (stroje, zariadenia, IT)</a:t>
          </a:r>
          <a:endParaRPr lang="en-US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13963D34-0FAF-4731-822A-923157C0B657}" type="parTrans" cxnId="{E39305B5-3A2F-46E3-AFE5-A79BF8F4F94F}">
      <dgm:prSet/>
      <dgm:spPr/>
      <dgm:t>
        <a:bodyPr/>
        <a:lstStyle/>
        <a:p>
          <a:endParaRPr lang="en-US"/>
        </a:p>
      </dgm:t>
    </dgm:pt>
    <dgm:pt modelId="{0BD48B0E-D7FB-4041-ADD6-8A6E23EB08A7}" type="sibTrans" cxnId="{E39305B5-3A2F-46E3-AFE5-A79BF8F4F94F}">
      <dgm:prSet/>
      <dgm:spPr/>
      <dgm:t>
        <a:bodyPr/>
        <a:lstStyle/>
        <a:p>
          <a:endParaRPr lang="en-US"/>
        </a:p>
      </dgm:t>
    </dgm:pt>
    <dgm:pt modelId="{4E9C38DD-1D3A-4171-972A-37AC822F7161}">
      <dgm:prSet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náklady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na prevádzky (kancelária, továreň, predajne atď.)</a:t>
          </a:r>
        </a:p>
      </dgm:t>
    </dgm:pt>
    <dgm:pt modelId="{988BECDB-D5F4-4397-8CC2-423C9118832D}" type="parTrans" cxnId="{AFB03C91-FC85-47F6-B0E0-6B5CF103FD7D}">
      <dgm:prSet/>
      <dgm:spPr/>
      <dgm:t>
        <a:bodyPr/>
        <a:lstStyle/>
        <a:p>
          <a:endParaRPr lang="en-US"/>
        </a:p>
      </dgm:t>
    </dgm:pt>
    <dgm:pt modelId="{37F35043-7D12-47B9-9C44-C18B7127EB76}" type="sibTrans" cxnId="{AFB03C91-FC85-47F6-B0E0-6B5CF103FD7D}">
      <dgm:prSet/>
      <dgm:spPr/>
      <dgm:t>
        <a:bodyPr/>
        <a:lstStyle/>
        <a:p>
          <a:endParaRPr lang="en-US"/>
        </a:p>
      </dgm:t>
    </dgm:pt>
    <dgm:pt modelId="{0D6BF475-A27D-4ACE-A525-D10D5766F179}">
      <dgm:prSet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náklady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na ľudské zdroje (vrátane všetkých daní a sociálnych odvodov!) </a:t>
          </a:r>
        </a:p>
      </dgm:t>
    </dgm:pt>
    <dgm:pt modelId="{CCEBD8C2-5B4D-4C81-9DDF-1A39AA6647DE}" type="parTrans" cxnId="{BAE86F28-7583-4940-AECE-BDBB95ED2B1E}">
      <dgm:prSet/>
      <dgm:spPr/>
      <dgm:t>
        <a:bodyPr/>
        <a:lstStyle/>
        <a:p>
          <a:endParaRPr lang="en-US"/>
        </a:p>
      </dgm:t>
    </dgm:pt>
    <dgm:pt modelId="{BC72E9EE-722C-4DA8-B196-A519DE0E31DA}" type="sibTrans" cxnId="{BAE86F28-7583-4940-AECE-BDBB95ED2B1E}">
      <dgm:prSet/>
      <dgm:spPr/>
      <dgm:t>
        <a:bodyPr/>
        <a:lstStyle/>
        <a:p>
          <a:endParaRPr lang="en-US"/>
        </a:p>
      </dgm:t>
    </dgm:pt>
    <dgm:pt modelId="{ED8B57C0-B644-49B5-ACFA-DA3EC1353DC1}">
      <dgm:prSet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náklady na marketing a predaj</a:t>
          </a:r>
          <a:endParaRPr lang="en-US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91E082F-9DE9-43F9-AC3D-7084F004BD87}" type="parTrans" cxnId="{9B488AAC-C48A-4BA8-9E1F-B9B58CE7FABE}">
      <dgm:prSet/>
      <dgm:spPr/>
      <dgm:t>
        <a:bodyPr/>
        <a:lstStyle/>
        <a:p>
          <a:endParaRPr lang="en-US"/>
        </a:p>
      </dgm:t>
    </dgm:pt>
    <dgm:pt modelId="{C59E3D06-C76F-48B2-9D13-8D6505BDF249}" type="sibTrans" cxnId="{9B488AAC-C48A-4BA8-9E1F-B9B58CE7FABE}">
      <dgm:prSet/>
      <dgm:spPr/>
      <dgm:t>
        <a:bodyPr/>
        <a:lstStyle/>
        <a:p>
          <a:endParaRPr lang="en-US"/>
        </a:p>
      </dgm:t>
    </dgm:pt>
    <dgm:pt modelId="{DF8C12E3-8361-4FDC-958A-4F897B58B88B}">
      <dgm:prSet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administratívne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náklady (registračné poplatky, účtovníctvo, administratíva)</a:t>
          </a:r>
        </a:p>
      </dgm:t>
    </dgm:pt>
    <dgm:pt modelId="{0AFD8970-30E5-450C-A5EA-A372968694A2}" type="parTrans" cxnId="{78C62010-AB83-4261-B7F1-9CEAC64D1052}">
      <dgm:prSet/>
      <dgm:spPr/>
      <dgm:t>
        <a:bodyPr/>
        <a:lstStyle/>
        <a:p>
          <a:endParaRPr lang="en-US"/>
        </a:p>
      </dgm:t>
    </dgm:pt>
    <dgm:pt modelId="{9DA79081-FD6B-45D0-AB85-1B4986E6CB1A}" type="sibTrans" cxnId="{78C62010-AB83-4261-B7F1-9CEAC64D1052}">
      <dgm:prSet/>
      <dgm:spPr/>
      <dgm:t>
        <a:bodyPr/>
        <a:lstStyle/>
        <a:p>
          <a:endParaRPr lang="en-US"/>
        </a:p>
      </dgm:t>
    </dgm:pt>
    <dgm:pt modelId="{14EBEDFC-64DF-4DB0-A636-2E05BD0506AB}">
      <dgm:prSet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náklady na prístup ku kapitálu </a:t>
          </a:r>
          <a:endParaRPr lang="en-US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6D3D33A-AF67-4086-B838-C95E06272BED}" type="parTrans" cxnId="{BE8A4514-2478-4B50-9828-8BA991E9EDB9}">
      <dgm:prSet/>
      <dgm:spPr/>
      <dgm:t>
        <a:bodyPr/>
        <a:lstStyle/>
        <a:p>
          <a:endParaRPr lang="en-US"/>
        </a:p>
      </dgm:t>
    </dgm:pt>
    <dgm:pt modelId="{E2621C49-F1E1-4B02-829A-A7DA1553AFC9}" type="sibTrans" cxnId="{BE8A4514-2478-4B50-9828-8BA991E9EDB9}">
      <dgm:prSet/>
      <dgm:spPr/>
      <dgm:t>
        <a:bodyPr/>
        <a:lstStyle/>
        <a:p>
          <a:endParaRPr lang="en-US"/>
        </a:p>
      </dgm:t>
    </dgm:pt>
    <dgm:pt modelId="{F889D982-5035-4CCB-9DFB-17D93487625E}">
      <dgm:prSet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náklady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na finančné činnosti (kurzové straty, zaplatené úroky atď.) </a:t>
          </a:r>
        </a:p>
      </dgm:t>
    </dgm:pt>
    <dgm:pt modelId="{3057E962-C431-44D3-B662-D24B05AB2558}" type="parTrans" cxnId="{D002882E-EEBB-4438-952E-94B0B05445B9}">
      <dgm:prSet/>
      <dgm:spPr/>
      <dgm:t>
        <a:bodyPr/>
        <a:lstStyle/>
        <a:p>
          <a:endParaRPr lang="en-US"/>
        </a:p>
      </dgm:t>
    </dgm:pt>
    <dgm:pt modelId="{A22B4F1F-96F1-49B1-B6D4-00A567F78F6D}" type="sibTrans" cxnId="{D002882E-EEBB-4438-952E-94B0B05445B9}">
      <dgm:prSet/>
      <dgm:spPr/>
      <dgm:t>
        <a:bodyPr/>
        <a:lstStyle/>
        <a:p>
          <a:endParaRPr lang="en-US"/>
        </a:p>
      </dgm:t>
    </dgm:pt>
    <dgm:pt modelId="{3B6CE80F-15F5-44A7-ADED-50AEAC2E24C1}">
      <dgm:prSet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k-SK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!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vypočítajte všetky dane a poplatky, ktoré sa majú zaplatiť</a:t>
          </a:r>
        </a:p>
      </dgm:t>
    </dgm:pt>
    <dgm:pt modelId="{16FF267E-43D0-45B3-B369-1E4ED2F14B37}" type="parTrans" cxnId="{A6FB3C17-D34D-4781-BEAE-1FBE042B021F}">
      <dgm:prSet/>
      <dgm:spPr/>
      <dgm:t>
        <a:bodyPr/>
        <a:lstStyle/>
        <a:p>
          <a:endParaRPr lang="en-US"/>
        </a:p>
      </dgm:t>
    </dgm:pt>
    <dgm:pt modelId="{6DC1C0FE-42F8-4327-9818-26DCA52D0C75}" type="sibTrans" cxnId="{A6FB3C17-D34D-4781-BEAE-1FBE042B021F}">
      <dgm:prSet/>
      <dgm:spPr/>
      <dgm:t>
        <a:bodyPr/>
        <a:lstStyle/>
        <a:p>
          <a:endParaRPr lang="en-US"/>
        </a:p>
      </dgm:t>
    </dgm:pt>
    <dgm:pt modelId="{9E11CC59-BD02-4934-A0C9-74FCD3C6D331}">
      <dgm:prSet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en-US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C7E177B-6072-4467-BE01-86085D676730}" type="parTrans" cxnId="{3A5B2F9A-5A49-42B9-AC51-5EF65AC640B5}">
      <dgm:prSet/>
      <dgm:spPr/>
      <dgm:t>
        <a:bodyPr/>
        <a:lstStyle/>
        <a:p>
          <a:endParaRPr lang="en-US"/>
        </a:p>
      </dgm:t>
    </dgm:pt>
    <dgm:pt modelId="{4B1AB706-A5F3-4560-A542-A153975298FA}" type="sibTrans" cxnId="{3A5B2F9A-5A49-42B9-AC51-5EF65AC640B5}">
      <dgm:prSet/>
      <dgm:spPr/>
      <dgm:t>
        <a:bodyPr/>
        <a:lstStyle/>
        <a:p>
          <a:endParaRPr lang="en-US"/>
        </a:p>
      </dgm:t>
    </dgm:pt>
    <dgm:pt modelId="{1E9A587B-FA5B-4A1C-8A8A-C967D1866E69}" type="pres">
      <dgm:prSet presAssocID="{81E756E5-3A02-48E2-ABA6-85A698A8B28E}" presName="Name0" presStyleCnt="0">
        <dgm:presLayoutVars>
          <dgm:dir/>
          <dgm:animLvl val="lvl"/>
          <dgm:resizeHandles val="exact"/>
        </dgm:presLayoutVars>
      </dgm:prSet>
      <dgm:spPr/>
    </dgm:pt>
    <dgm:pt modelId="{E849BD5B-D497-4CE1-B1FA-3D91121D31F0}" type="pres">
      <dgm:prSet presAssocID="{14B5FC00-5AE5-4EAF-B183-666C947A286C}" presName="composite" presStyleCnt="0"/>
      <dgm:spPr/>
    </dgm:pt>
    <dgm:pt modelId="{1CF0519C-FFEF-457F-A229-C5C7703BAA50}" type="pres">
      <dgm:prSet presAssocID="{14B5FC00-5AE5-4EAF-B183-666C947A286C}" presName="parTx" presStyleLbl="alignNode1" presStyleIdx="0" presStyleCnt="1" custLinFactNeighborX="-4540" custLinFactNeighborY="-23206">
        <dgm:presLayoutVars>
          <dgm:chMax val="0"/>
          <dgm:chPref val="0"/>
          <dgm:bulletEnabled val="1"/>
        </dgm:presLayoutVars>
      </dgm:prSet>
      <dgm:spPr/>
    </dgm:pt>
    <dgm:pt modelId="{FC93575D-D700-4AFC-AB73-66D10A2C3C87}" type="pres">
      <dgm:prSet presAssocID="{14B5FC00-5AE5-4EAF-B183-666C947A286C}" presName="desTx" presStyleLbl="alignAccFollowNode1" presStyleIdx="0" presStyleCnt="1" custLinFactNeighborX="5973" custLinFactNeighborY="13106">
        <dgm:presLayoutVars>
          <dgm:bulletEnabled val="1"/>
        </dgm:presLayoutVars>
      </dgm:prSet>
      <dgm:spPr/>
    </dgm:pt>
  </dgm:ptLst>
  <dgm:cxnLst>
    <dgm:cxn modelId="{78C62010-AB83-4261-B7F1-9CEAC64D1052}" srcId="{14B5FC00-5AE5-4EAF-B183-666C947A286C}" destId="{DF8C12E3-8361-4FDC-958A-4F897B58B88B}" srcOrd="5" destOrd="0" parTransId="{0AFD8970-30E5-450C-A5EA-A372968694A2}" sibTransId="{9DA79081-FD6B-45D0-AB85-1B4986E6CB1A}"/>
    <dgm:cxn modelId="{BE8A4514-2478-4B50-9828-8BA991E9EDB9}" srcId="{14B5FC00-5AE5-4EAF-B183-666C947A286C}" destId="{14EBEDFC-64DF-4DB0-A636-2E05BD0506AB}" srcOrd="6" destOrd="0" parTransId="{F6D3D33A-AF67-4086-B838-C95E06272BED}" sibTransId="{E2621C49-F1E1-4B02-829A-A7DA1553AFC9}"/>
    <dgm:cxn modelId="{A6FB3C17-D34D-4781-BEAE-1FBE042B021F}" srcId="{14B5FC00-5AE5-4EAF-B183-666C947A286C}" destId="{3B6CE80F-15F5-44A7-ADED-50AEAC2E24C1}" srcOrd="8" destOrd="0" parTransId="{16FF267E-43D0-45B3-B369-1E4ED2F14B37}" sibTransId="{6DC1C0FE-42F8-4327-9818-26DCA52D0C75}"/>
    <dgm:cxn modelId="{BDE4E017-505D-4B80-871B-80CA7855CBDE}" type="presOf" srcId="{9E11CC59-BD02-4934-A0C9-74FCD3C6D331}" destId="{FC93575D-D700-4AFC-AB73-66D10A2C3C87}" srcOrd="0" destOrd="9" presId="urn:microsoft.com/office/officeart/2005/8/layout/hList1"/>
    <dgm:cxn modelId="{96CB701C-CA00-4050-9D74-A2C94B512748}" type="presOf" srcId="{4E9C38DD-1D3A-4171-972A-37AC822F7161}" destId="{FC93575D-D700-4AFC-AB73-66D10A2C3C87}" srcOrd="0" destOrd="2" presId="urn:microsoft.com/office/officeart/2005/8/layout/hList1"/>
    <dgm:cxn modelId="{BAE86F28-7583-4940-AECE-BDBB95ED2B1E}" srcId="{14B5FC00-5AE5-4EAF-B183-666C947A286C}" destId="{0D6BF475-A27D-4ACE-A525-D10D5766F179}" srcOrd="3" destOrd="0" parTransId="{CCEBD8C2-5B4D-4C81-9DDF-1A39AA6647DE}" sibTransId="{BC72E9EE-722C-4DA8-B196-A519DE0E31DA}"/>
    <dgm:cxn modelId="{B20D0429-60F8-481E-A809-8FEDF0796128}" type="presOf" srcId="{7C49C3B3-B52D-4C97-B94A-91D8E085C8D5}" destId="{FC93575D-D700-4AFC-AB73-66D10A2C3C87}" srcOrd="0" destOrd="10" presId="urn:microsoft.com/office/officeart/2005/8/layout/hList1"/>
    <dgm:cxn modelId="{D002882E-EEBB-4438-952E-94B0B05445B9}" srcId="{14B5FC00-5AE5-4EAF-B183-666C947A286C}" destId="{F889D982-5035-4CCB-9DFB-17D93487625E}" srcOrd="7" destOrd="0" parTransId="{3057E962-C431-44D3-B662-D24B05AB2558}" sibTransId="{A22B4F1F-96F1-49B1-B6D4-00A567F78F6D}"/>
    <dgm:cxn modelId="{9D2D9039-9F7F-470D-96AB-2524F567E344}" srcId="{14B5FC00-5AE5-4EAF-B183-666C947A286C}" destId="{6421C703-D161-4B6F-ABFB-B5B516CDA2BC}" srcOrd="0" destOrd="0" parTransId="{400723E1-D6DF-48E2-80A2-DAC939864671}" sibTransId="{3DECAAE5-97B6-44E6-B949-5CF4131A09DA}"/>
    <dgm:cxn modelId="{9D047667-A622-48A7-B9EF-B9961851073E}" type="presOf" srcId="{6DCD90FF-9867-45C1-96F0-14F8C615F947}" destId="{FC93575D-D700-4AFC-AB73-66D10A2C3C87}" srcOrd="0" destOrd="1" presId="urn:microsoft.com/office/officeart/2005/8/layout/hList1"/>
    <dgm:cxn modelId="{2316A649-6092-4BEF-A743-C1E316F08EE1}" type="presOf" srcId="{81E756E5-3A02-48E2-ABA6-85A698A8B28E}" destId="{1E9A587B-FA5B-4A1C-8A8A-C967D1866E69}" srcOrd="0" destOrd="0" presId="urn:microsoft.com/office/officeart/2005/8/layout/hList1"/>
    <dgm:cxn modelId="{8ED89754-32A2-4641-87C2-379D250902A0}" type="presOf" srcId="{14B5FC00-5AE5-4EAF-B183-666C947A286C}" destId="{1CF0519C-FFEF-457F-A229-C5C7703BAA50}" srcOrd="0" destOrd="0" presId="urn:microsoft.com/office/officeart/2005/8/layout/hList1"/>
    <dgm:cxn modelId="{DE63B675-5879-4388-9720-DBB74301FD81}" type="presOf" srcId="{F889D982-5035-4CCB-9DFB-17D93487625E}" destId="{FC93575D-D700-4AFC-AB73-66D10A2C3C87}" srcOrd="0" destOrd="7" presId="urn:microsoft.com/office/officeart/2005/8/layout/hList1"/>
    <dgm:cxn modelId="{28C6F177-3555-4A27-A3AB-CF3E238259F6}" type="presOf" srcId="{6421C703-D161-4B6F-ABFB-B5B516CDA2BC}" destId="{FC93575D-D700-4AFC-AB73-66D10A2C3C87}" srcOrd="0" destOrd="0" presId="urn:microsoft.com/office/officeart/2005/8/layout/hList1"/>
    <dgm:cxn modelId="{DFEE3581-2268-4B79-8115-823932E81899}" srcId="{81E756E5-3A02-48E2-ABA6-85A698A8B28E}" destId="{14B5FC00-5AE5-4EAF-B183-666C947A286C}" srcOrd="0" destOrd="0" parTransId="{C4D0014C-D1C4-4F08-8A3E-D0037BB7807E}" sibTransId="{C45362BD-2E33-4B3D-94AA-CC9B7F99BC6C}"/>
    <dgm:cxn modelId="{AFB03C91-FC85-47F6-B0E0-6B5CF103FD7D}" srcId="{14B5FC00-5AE5-4EAF-B183-666C947A286C}" destId="{4E9C38DD-1D3A-4171-972A-37AC822F7161}" srcOrd="2" destOrd="0" parTransId="{988BECDB-D5F4-4397-8CC2-423C9118832D}" sibTransId="{37F35043-7D12-47B9-9C44-C18B7127EB76}"/>
    <dgm:cxn modelId="{0FFCC095-82D4-43D4-99EF-2B6396DD9190}" type="presOf" srcId="{14EBEDFC-64DF-4DB0-A636-2E05BD0506AB}" destId="{FC93575D-D700-4AFC-AB73-66D10A2C3C87}" srcOrd="0" destOrd="6" presId="urn:microsoft.com/office/officeart/2005/8/layout/hList1"/>
    <dgm:cxn modelId="{3A5B2F9A-5A49-42B9-AC51-5EF65AC640B5}" srcId="{14B5FC00-5AE5-4EAF-B183-666C947A286C}" destId="{9E11CC59-BD02-4934-A0C9-74FCD3C6D331}" srcOrd="9" destOrd="0" parTransId="{EC7E177B-6072-4467-BE01-86085D676730}" sibTransId="{4B1AB706-A5F3-4560-A542-A153975298FA}"/>
    <dgm:cxn modelId="{B818809A-A162-48C9-856F-324590C25D33}" type="presOf" srcId="{DF8C12E3-8361-4FDC-958A-4F897B58B88B}" destId="{FC93575D-D700-4AFC-AB73-66D10A2C3C87}" srcOrd="0" destOrd="5" presId="urn:microsoft.com/office/officeart/2005/8/layout/hList1"/>
    <dgm:cxn modelId="{9B488AAC-C48A-4BA8-9E1F-B9B58CE7FABE}" srcId="{14B5FC00-5AE5-4EAF-B183-666C947A286C}" destId="{ED8B57C0-B644-49B5-ACFA-DA3EC1353DC1}" srcOrd="4" destOrd="0" parTransId="{F91E082F-9DE9-43F9-AC3D-7084F004BD87}" sibTransId="{C59E3D06-C76F-48B2-9D13-8D6505BDF249}"/>
    <dgm:cxn modelId="{AB6291AC-F4C2-4E65-8BD3-CD676F76C941}" srcId="{14B5FC00-5AE5-4EAF-B183-666C947A286C}" destId="{7C49C3B3-B52D-4C97-B94A-91D8E085C8D5}" srcOrd="10" destOrd="0" parTransId="{2AD585FD-99B9-4E92-B417-1884361771F1}" sibTransId="{6F5E326F-0389-41F0-8D40-FCBCDC619988}"/>
    <dgm:cxn modelId="{E39305B5-3A2F-46E3-AFE5-A79BF8F4F94F}" srcId="{14B5FC00-5AE5-4EAF-B183-666C947A286C}" destId="{6DCD90FF-9867-45C1-96F0-14F8C615F947}" srcOrd="1" destOrd="0" parTransId="{13963D34-0FAF-4731-822A-923157C0B657}" sibTransId="{0BD48B0E-D7FB-4041-ADD6-8A6E23EB08A7}"/>
    <dgm:cxn modelId="{F2F9FCBD-AEB2-42AC-8E80-AFD520B30A16}" type="presOf" srcId="{3B6CE80F-15F5-44A7-ADED-50AEAC2E24C1}" destId="{FC93575D-D700-4AFC-AB73-66D10A2C3C87}" srcOrd="0" destOrd="8" presId="urn:microsoft.com/office/officeart/2005/8/layout/hList1"/>
    <dgm:cxn modelId="{73A96BBE-FC2F-427D-9707-9DB35FCFFBC9}" type="presOf" srcId="{ED8B57C0-B644-49B5-ACFA-DA3EC1353DC1}" destId="{FC93575D-D700-4AFC-AB73-66D10A2C3C87}" srcOrd="0" destOrd="4" presId="urn:microsoft.com/office/officeart/2005/8/layout/hList1"/>
    <dgm:cxn modelId="{D3BAC8BF-A28F-48BF-B546-AE0F84CFCA76}" type="presOf" srcId="{0D6BF475-A27D-4ACE-A525-D10D5766F179}" destId="{FC93575D-D700-4AFC-AB73-66D10A2C3C87}" srcOrd="0" destOrd="3" presId="urn:microsoft.com/office/officeart/2005/8/layout/hList1"/>
    <dgm:cxn modelId="{209CBC3C-932B-44A4-AF2B-72D3D90CF855}" type="presParOf" srcId="{1E9A587B-FA5B-4A1C-8A8A-C967D1866E69}" destId="{E849BD5B-D497-4CE1-B1FA-3D91121D31F0}" srcOrd="0" destOrd="0" presId="urn:microsoft.com/office/officeart/2005/8/layout/hList1"/>
    <dgm:cxn modelId="{7F8EF973-75B4-41FA-B1E6-6510C4484E11}" type="presParOf" srcId="{E849BD5B-D497-4CE1-B1FA-3D91121D31F0}" destId="{1CF0519C-FFEF-457F-A229-C5C7703BAA50}" srcOrd="0" destOrd="0" presId="urn:microsoft.com/office/officeart/2005/8/layout/hList1"/>
    <dgm:cxn modelId="{D02E4FDD-3B13-455E-BD22-20CD8DF6E9FA}" type="presParOf" srcId="{E849BD5B-D497-4CE1-B1FA-3D91121D31F0}" destId="{FC93575D-D700-4AFC-AB73-66D10A2C3C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756E5-3A02-48E2-ABA6-85A698A8B2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B5FC00-5AE5-4EAF-B183-666C947A286C}">
      <dgm:prSet phldrT="[Text]" custT="1"/>
      <dgm:spPr/>
      <dgm:t>
        <a:bodyPr/>
        <a:lstStyle/>
        <a:p>
          <a:r>
            <a:rPr lang="en-US" sz="2100" dirty="0" err="1">
              <a:hlinkClick xmlns:r="http://schemas.openxmlformats.org/officeDocument/2006/relationships" r:id="rId1"/>
            </a:rPr>
            <a:t>Príjmy</a:t>
          </a:r>
          <a:endParaRPr lang="en-GB" sz="2100" dirty="0"/>
        </a:p>
      </dgm:t>
    </dgm:pt>
    <dgm:pt modelId="{C4D0014C-D1C4-4F08-8A3E-D0037BB7807E}" type="parTrans" cxnId="{DFEE3581-2268-4B79-8115-823932E81899}">
      <dgm:prSet/>
      <dgm:spPr/>
      <dgm:t>
        <a:bodyPr/>
        <a:lstStyle/>
        <a:p>
          <a:endParaRPr lang="en-GB"/>
        </a:p>
      </dgm:t>
    </dgm:pt>
    <dgm:pt modelId="{C45362BD-2E33-4B3D-94AA-CC9B7F99BC6C}" type="sibTrans" cxnId="{DFEE3581-2268-4B79-8115-823932E81899}">
      <dgm:prSet/>
      <dgm:spPr/>
      <dgm:t>
        <a:bodyPr/>
        <a:lstStyle/>
        <a:p>
          <a:endParaRPr lang="en-GB"/>
        </a:p>
      </dgm:t>
    </dgm:pt>
    <dgm:pt modelId="{6421C703-D161-4B6F-ABFB-B5B516CDA2BC}">
      <dgm:prSet phldrT="[Text]"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príjmy z predaja (prevádzkové príjmy)</a:t>
          </a:r>
          <a:endParaRPr lang="en-GB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00723E1-D6DF-48E2-80A2-DAC939864671}" type="parTrans" cxnId="{9D2D9039-9F7F-470D-96AB-2524F567E344}">
      <dgm:prSet/>
      <dgm:spPr/>
      <dgm:t>
        <a:bodyPr/>
        <a:lstStyle/>
        <a:p>
          <a:endParaRPr lang="en-GB"/>
        </a:p>
      </dgm:t>
    </dgm:pt>
    <dgm:pt modelId="{3DECAAE5-97B6-44E6-B949-5CF4131A09DA}" type="sibTrans" cxnId="{9D2D9039-9F7F-470D-96AB-2524F567E344}">
      <dgm:prSet/>
      <dgm:spPr/>
      <dgm:t>
        <a:bodyPr/>
        <a:lstStyle/>
        <a:p>
          <a:endParaRPr lang="en-GB"/>
        </a:p>
      </dgm:t>
    </dgm:pt>
    <dgm:pt modelId="{96C0D965-30BB-4664-83BB-7BAAF65C152C}">
      <dgm:prSet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príjmy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z predplatného, poplatkov, licencií</a:t>
          </a:r>
        </a:p>
      </dgm:t>
    </dgm:pt>
    <dgm:pt modelId="{A15F2EA5-16D9-43F4-A219-FE365F8BF330}" type="parTrans" cxnId="{E284CF40-CFBF-42D2-B4A9-97E96B179473}">
      <dgm:prSet/>
      <dgm:spPr/>
      <dgm:t>
        <a:bodyPr/>
        <a:lstStyle/>
        <a:p>
          <a:endParaRPr lang="en-US"/>
        </a:p>
      </dgm:t>
    </dgm:pt>
    <dgm:pt modelId="{64F61615-5C6F-4A12-BF6D-C12FD1C513DF}" type="sibTrans" cxnId="{E284CF40-CFBF-42D2-B4A9-97E96B179473}">
      <dgm:prSet/>
      <dgm:spPr/>
      <dgm:t>
        <a:bodyPr/>
        <a:lstStyle/>
        <a:p>
          <a:endParaRPr lang="en-US"/>
        </a:p>
      </dgm:t>
    </dgm:pt>
    <dgm:pt modelId="{8576DCC3-4B28-40AF-88F0-3F1BF7E2342D}">
      <dgm:prSet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príjmy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z činností nepriamo súvisiacich s vaším kľúčovým profilom (napr. ak máte sklad a polovicu z neho prenajímate niekomu inému</a:t>
          </a:r>
        </a:p>
      </dgm:t>
    </dgm:pt>
    <dgm:pt modelId="{921CCC6B-07EF-4A18-B43E-602E9E757680}" type="parTrans" cxnId="{C462FDC4-3AA9-47B8-B41B-EA438983014D}">
      <dgm:prSet/>
      <dgm:spPr/>
      <dgm:t>
        <a:bodyPr/>
        <a:lstStyle/>
        <a:p>
          <a:endParaRPr lang="en-US"/>
        </a:p>
      </dgm:t>
    </dgm:pt>
    <dgm:pt modelId="{D09FF6D7-F487-421A-8537-6213489FE71F}" type="sibTrans" cxnId="{C462FDC4-3AA9-47B8-B41B-EA438983014D}">
      <dgm:prSet/>
      <dgm:spPr/>
      <dgm:t>
        <a:bodyPr/>
        <a:lstStyle/>
        <a:p>
          <a:endParaRPr lang="en-US"/>
        </a:p>
      </dgm:t>
    </dgm:pt>
    <dgm:pt modelId="{B7D2838C-FD92-4232-9373-CDB5F9756975}">
      <dgm:prSet custT="1"/>
      <dgm:spPr/>
      <dgm:t>
        <a:bodyPr/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výnosy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z finančných činností (úroky z vašich finančných prostriedkov </a:t>
          </a: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atď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.)</a:t>
          </a:r>
          <a:r>
            <a:rPr lang="en-GB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90D7E17-8F9B-4201-8053-D3FD49AFCE1E}" type="parTrans" cxnId="{CFDB4F51-6E3A-4A91-AE3A-B13EFE664FFB}">
      <dgm:prSet/>
      <dgm:spPr/>
      <dgm:t>
        <a:bodyPr/>
        <a:lstStyle/>
        <a:p>
          <a:endParaRPr lang="en-US"/>
        </a:p>
      </dgm:t>
    </dgm:pt>
    <dgm:pt modelId="{D512400F-105A-4E43-9E14-02241201FA6F}" type="sibTrans" cxnId="{CFDB4F51-6E3A-4A91-AE3A-B13EFE664FFB}">
      <dgm:prSet/>
      <dgm:spPr/>
      <dgm:t>
        <a:bodyPr/>
        <a:lstStyle/>
        <a:p>
          <a:endParaRPr lang="en-US"/>
        </a:p>
      </dgm:t>
    </dgm:pt>
    <dgm:pt modelId="{1E9A587B-FA5B-4A1C-8A8A-C967D1866E69}" type="pres">
      <dgm:prSet presAssocID="{81E756E5-3A02-48E2-ABA6-85A698A8B28E}" presName="Name0" presStyleCnt="0">
        <dgm:presLayoutVars>
          <dgm:dir/>
          <dgm:animLvl val="lvl"/>
          <dgm:resizeHandles val="exact"/>
        </dgm:presLayoutVars>
      </dgm:prSet>
      <dgm:spPr/>
    </dgm:pt>
    <dgm:pt modelId="{E849BD5B-D497-4CE1-B1FA-3D91121D31F0}" type="pres">
      <dgm:prSet presAssocID="{14B5FC00-5AE5-4EAF-B183-666C947A286C}" presName="composite" presStyleCnt="0"/>
      <dgm:spPr/>
    </dgm:pt>
    <dgm:pt modelId="{1CF0519C-FFEF-457F-A229-C5C7703BAA50}" type="pres">
      <dgm:prSet presAssocID="{14B5FC00-5AE5-4EAF-B183-666C947A286C}" presName="parTx" presStyleLbl="alignNode1" presStyleIdx="0" presStyleCnt="1" custLinFactX="3533" custLinFactNeighborX="100000" custLinFactNeighborY="-16528">
        <dgm:presLayoutVars>
          <dgm:chMax val="0"/>
          <dgm:chPref val="0"/>
          <dgm:bulletEnabled val="1"/>
        </dgm:presLayoutVars>
      </dgm:prSet>
      <dgm:spPr/>
    </dgm:pt>
    <dgm:pt modelId="{FC93575D-D700-4AFC-AB73-66D10A2C3C87}" type="pres">
      <dgm:prSet presAssocID="{14B5FC00-5AE5-4EAF-B183-666C947A286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6A0FA04-35BE-4424-9B3E-5F4640860741}" type="presOf" srcId="{96C0D965-30BB-4664-83BB-7BAAF65C152C}" destId="{FC93575D-D700-4AFC-AB73-66D10A2C3C87}" srcOrd="0" destOrd="1" presId="urn:microsoft.com/office/officeart/2005/8/layout/hList1"/>
    <dgm:cxn modelId="{0082092C-3041-4078-ABD4-00A760BA62D7}" type="presOf" srcId="{B7D2838C-FD92-4232-9373-CDB5F9756975}" destId="{FC93575D-D700-4AFC-AB73-66D10A2C3C87}" srcOrd="0" destOrd="3" presId="urn:microsoft.com/office/officeart/2005/8/layout/hList1"/>
    <dgm:cxn modelId="{9D2D9039-9F7F-470D-96AB-2524F567E344}" srcId="{14B5FC00-5AE5-4EAF-B183-666C947A286C}" destId="{6421C703-D161-4B6F-ABFB-B5B516CDA2BC}" srcOrd="0" destOrd="0" parTransId="{400723E1-D6DF-48E2-80A2-DAC939864671}" sibTransId="{3DECAAE5-97B6-44E6-B949-5CF4131A09DA}"/>
    <dgm:cxn modelId="{E284CF40-CFBF-42D2-B4A9-97E96B179473}" srcId="{14B5FC00-5AE5-4EAF-B183-666C947A286C}" destId="{96C0D965-30BB-4664-83BB-7BAAF65C152C}" srcOrd="1" destOrd="0" parTransId="{A15F2EA5-16D9-43F4-A219-FE365F8BF330}" sibTransId="{64F61615-5C6F-4A12-BF6D-C12FD1C513DF}"/>
    <dgm:cxn modelId="{0DAF8C47-F50E-4709-AE1D-BC7C6EE8FD92}" type="presOf" srcId="{8576DCC3-4B28-40AF-88F0-3F1BF7E2342D}" destId="{FC93575D-D700-4AFC-AB73-66D10A2C3C87}" srcOrd="0" destOrd="2" presId="urn:microsoft.com/office/officeart/2005/8/layout/hList1"/>
    <dgm:cxn modelId="{2316A649-6092-4BEF-A743-C1E316F08EE1}" type="presOf" srcId="{81E756E5-3A02-48E2-ABA6-85A698A8B28E}" destId="{1E9A587B-FA5B-4A1C-8A8A-C967D1866E69}" srcOrd="0" destOrd="0" presId="urn:microsoft.com/office/officeart/2005/8/layout/hList1"/>
    <dgm:cxn modelId="{CFDB4F51-6E3A-4A91-AE3A-B13EFE664FFB}" srcId="{14B5FC00-5AE5-4EAF-B183-666C947A286C}" destId="{B7D2838C-FD92-4232-9373-CDB5F9756975}" srcOrd="3" destOrd="0" parTransId="{490D7E17-8F9B-4201-8053-D3FD49AFCE1E}" sibTransId="{D512400F-105A-4E43-9E14-02241201FA6F}"/>
    <dgm:cxn modelId="{8ED89754-32A2-4641-87C2-379D250902A0}" type="presOf" srcId="{14B5FC00-5AE5-4EAF-B183-666C947A286C}" destId="{1CF0519C-FFEF-457F-A229-C5C7703BAA50}" srcOrd="0" destOrd="0" presId="urn:microsoft.com/office/officeart/2005/8/layout/hList1"/>
    <dgm:cxn modelId="{28C6F177-3555-4A27-A3AB-CF3E238259F6}" type="presOf" srcId="{6421C703-D161-4B6F-ABFB-B5B516CDA2BC}" destId="{FC93575D-D700-4AFC-AB73-66D10A2C3C87}" srcOrd="0" destOrd="0" presId="urn:microsoft.com/office/officeart/2005/8/layout/hList1"/>
    <dgm:cxn modelId="{DFEE3581-2268-4B79-8115-823932E81899}" srcId="{81E756E5-3A02-48E2-ABA6-85A698A8B28E}" destId="{14B5FC00-5AE5-4EAF-B183-666C947A286C}" srcOrd="0" destOrd="0" parTransId="{C4D0014C-D1C4-4F08-8A3E-D0037BB7807E}" sibTransId="{C45362BD-2E33-4B3D-94AA-CC9B7F99BC6C}"/>
    <dgm:cxn modelId="{C462FDC4-3AA9-47B8-B41B-EA438983014D}" srcId="{14B5FC00-5AE5-4EAF-B183-666C947A286C}" destId="{8576DCC3-4B28-40AF-88F0-3F1BF7E2342D}" srcOrd="2" destOrd="0" parTransId="{921CCC6B-07EF-4A18-B43E-602E9E757680}" sibTransId="{D09FF6D7-F487-421A-8537-6213489FE71F}"/>
    <dgm:cxn modelId="{209CBC3C-932B-44A4-AF2B-72D3D90CF855}" type="presParOf" srcId="{1E9A587B-FA5B-4A1C-8A8A-C967D1866E69}" destId="{E849BD5B-D497-4CE1-B1FA-3D91121D31F0}" srcOrd="0" destOrd="0" presId="urn:microsoft.com/office/officeart/2005/8/layout/hList1"/>
    <dgm:cxn modelId="{7F8EF973-75B4-41FA-B1E6-6510C4484E11}" type="presParOf" srcId="{E849BD5B-D497-4CE1-B1FA-3D91121D31F0}" destId="{1CF0519C-FFEF-457F-A229-C5C7703BAA50}" srcOrd="0" destOrd="0" presId="urn:microsoft.com/office/officeart/2005/8/layout/hList1"/>
    <dgm:cxn modelId="{D02E4FDD-3B13-455E-BD22-20CD8DF6E9FA}" type="presParOf" srcId="{E849BD5B-D497-4CE1-B1FA-3D91121D31F0}" destId="{FC93575D-D700-4AFC-AB73-66D10A2C3C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A9DE6F-0078-4363-AE29-F0A6DF06EB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99E99D8-E6E5-4DFA-A6E9-08BC7CB5A119}">
      <dgm:prSet phldrT="[Szöveg]"/>
      <dgm:spPr/>
      <dgm:t>
        <a:bodyPr/>
        <a:lstStyle/>
        <a:p>
          <a:pPr algn="l"/>
          <a:r>
            <a:rPr lang="sk-SK"/>
            <a:t>Výrobu alebo obstaranie výrobkov/služieb</a:t>
          </a:r>
          <a:endParaRPr lang="en-GB" dirty="0"/>
        </a:p>
      </dgm:t>
    </dgm:pt>
    <dgm:pt modelId="{8274AED7-72EF-41D4-AF48-69FF45970AAA}" type="parTrans" cxnId="{647C8DF1-ABE7-40FE-8345-0DB3B4C560B3}">
      <dgm:prSet/>
      <dgm:spPr/>
      <dgm:t>
        <a:bodyPr/>
        <a:lstStyle/>
        <a:p>
          <a:pPr algn="l"/>
          <a:endParaRPr lang="en-GB"/>
        </a:p>
      </dgm:t>
    </dgm:pt>
    <dgm:pt modelId="{DB4C358A-314E-44F2-A046-D0B403DA1A4B}" type="sibTrans" cxnId="{647C8DF1-ABE7-40FE-8345-0DB3B4C560B3}">
      <dgm:prSet/>
      <dgm:spPr/>
      <dgm:t>
        <a:bodyPr/>
        <a:lstStyle/>
        <a:p>
          <a:pPr algn="l"/>
          <a:endParaRPr lang="en-GB"/>
        </a:p>
      </dgm:t>
    </dgm:pt>
    <dgm:pt modelId="{60BF6EF9-C311-4EE3-B1F3-E26E8EA3D7A7}">
      <dgm:prSet phldrT="[Szöveg]"/>
      <dgm:spPr/>
      <dgm:t>
        <a:bodyPr/>
        <a:lstStyle/>
        <a:p>
          <a:pPr algn="l"/>
          <a:r>
            <a:rPr lang="sk-SK"/>
            <a:t>Buď priamo vyrábať zo základných zásob/dodávaných dielov, </a:t>
          </a:r>
          <a:endParaRPr lang="en-GB" dirty="0"/>
        </a:p>
      </dgm:t>
    </dgm:pt>
    <dgm:pt modelId="{CA9E8251-EF36-404E-AA64-68090264728B}" type="sibTrans" cxnId="{F27063E5-FE10-4982-ABE6-A2A198B3BBBF}">
      <dgm:prSet/>
      <dgm:spPr/>
      <dgm:t>
        <a:bodyPr/>
        <a:lstStyle/>
        <a:p>
          <a:pPr algn="l"/>
          <a:endParaRPr lang="en-GB"/>
        </a:p>
      </dgm:t>
    </dgm:pt>
    <dgm:pt modelId="{79C2D855-CB13-4A95-8CAA-31AEFC9A84FB}" type="parTrans" cxnId="{F27063E5-FE10-4982-ABE6-A2A198B3BBBF}">
      <dgm:prSet/>
      <dgm:spPr/>
      <dgm:t>
        <a:bodyPr/>
        <a:lstStyle/>
        <a:p>
          <a:pPr algn="l"/>
          <a:endParaRPr lang="en-GB"/>
        </a:p>
      </dgm:t>
    </dgm:pt>
    <dgm:pt modelId="{A5FADD4B-F769-49ED-836C-34F7CD6653B1}">
      <dgm:prSet phldrT="[Szöveg]"/>
      <dgm:spPr/>
      <dgm:t>
        <a:bodyPr/>
        <a:lstStyle/>
        <a:p>
          <a:pPr algn="l"/>
          <a:r>
            <a:rPr lang="sk-SK"/>
            <a:t>Logistiku a predajné miesto</a:t>
          </a:r>
          <a:endParaRPr lang="en-GB" dirty="0"/>
        </a:p>
      </dgm:t>
    </dgm:pt>
    <dgm:pt modelId="{B8C93A2E-DF8F-4D0A-B238-C7152EF5FD0B}" type="sibTrans" cxnId="{FDCC3A7C-8436-46B0-9D34-81023126BF9A}">
      <dgm:prSet/>
      <dgm:spPr/>
      <dgm:t>
        <a:bodyPr/>
        <a:lstStyle/>
        <a:p>
          <a:pPr algn="l"/>
          <a:endParaRPr lang="en-GB"/>
        </a:p>
      </dgm:t>
    </dgm:pt>
    <dgm:pt modelId="{DE12EF6D-DFE8-4979-9D4F-C2C65E085040}" type="parTrans" cxnId="{FDCC3A7C-8436-46B0-9D34-81023126BF9A}">
      <dgm:prSet/>
      <dgm:spPr/>
      <dgm:t>
        <a:bodyPr/>
        <a:lstStyle/>
        <a:p>
          <a:pPr algn="l"/>
          <a:endParaRPr lang="en-GB"/>
        </a:p>
      </dgm:t>
    </dgm:pt>
    <dgm:pt modelId="{DFD380EC-7D88-42F2-8729-3306B570FDE8}">
      <dgm:prSet phldrT="[Szöveg]"/>
      <dgm:spPr/>
      <dgm:t>
        <a:bodyPr/>
        <a:lstStyle/>
        <a:p>
          <a:pPr algn="l"/>
          <a:r>
            <a:rPr lang="sk-SK"/>
            <a:t>Kde skladovať a ako dostať výrobok/službu na miesto predaja</a:t>
          </a:r>
          <a:endParaRPr lang="en-GB" noProof="0" dirty="0"/>
        </a:p>
      </dgm:t>
    </dgm:pt>
    <dgm:pt modelId="{8C3B8563-18A5-48DF-8E93-033994E4C8F8}" type="sibTrans" cxnId="{C0C3F9F5-98D1-4B79-99AC-0EF67B9317F2}">
      <dgm:prSet/>
      <dgm:spPr/>
      <dgm:t>
        <a:bodyPr/>
        <a:lstStyle/>
        <a:p>
          <a:pPr algn="l"/>
          <a:endParaRPr lang="en-GB"/>
        </a:p>
      </dgm:t>
    </dgm:pt>
    <dgm:pt modelId="{F899AF35-601E-48BF-B120-381FD15921A5}" type="parTrans" cxnId="{C0C3F9F5-98D1-4B79-99AC-0EF67B9317F2}">
      <dgm:prSet/>
      <dgm:spPr/>
      <dgm:t>
        <a:bodyPr/>
        <a:lstStyle/>
        <a:p>
          <a:pPr algn="l"/>
          <a:endParaRPr lang="en-GB"/>
        </a:p>
      </dgm:t>
    </dgm:pt>
    <dgm:pt modelId="{EFC9BBC4-8026-4707-82CF-AC51EC7AD311}">
      <dgm:prSet phldrT="[Szöveg]"/>
      <dgm:spPr/>
      <dgm:t>
        <a:bodyPr/>
        <a:lstStyle/>
        <a:p>
          <a:pPr algn="l"/>
          <a:r>
            <a:rPr lang="sk-SK"/>
            <a:t>Marketing a propagáciu</a:t>
          </a:r>
          <a:endParaRPr lang="en-GB" dirty="0"/>
        </a:p>
      </dgm:t>
    </dgm:pt>
    <dgm:pt modelId="{B4F4AE43-2186-4C18-996E-969FEC2924D6}" type="sibTrans" cxnId="{91309529-54BA-4F13-B546-08150647DEC4}">
      <dgm:prSet/>
      <dgm:spPr/>
      <dgm:t>
        <a:bodyPr/>
        <a:lstStyle/>
        <a:p>
          <a:pPr algn="l"/>
          <a:endParaRPr lang="en-GB"/>
        </a:p>
      </dgm:t>
    </dgm:pt>
    <dgm:pt modelId="{BD931387-6180-4153-A840-50163EA4BEBA}" type="parTrans" cxnId="{91309529-54BA-4F13-B546-08150647DEC4}">
      <dgm:prSet/>
      <dgm:spPr/>
      <dgm:t>
        <a:bodyPr/>
        <a:lstStyle/>
        <a:p>
          <a:pPr algn="l"/>
          <a:endParaRPr lang="en-GB"/>
        </a:p>
      </dgm:t>
    </dgm:pt>
    <dgm:pt modelId="{36AB0C51-0180-46F6-83FB-31AFC1961E92}">
      <dgm:prSet phldrT="[Szöveg]"/>
      <dgm:spPr/>
      <dgm:t>
        <a:bodyPr/>
        <a:lstStyle/>
        <a:p>
          <a:pPr algn="l"/>
          <a:r>
            <a:rPr lang="sk-SK"/>
            <a:t>Ako presvedčiť zákazníkov, aby si tieto výrobky/služby kúpili </a:t>
          </a:r>
          <a:endParaRPr lang="en-GB" dirty="0"/>
        </a:p>
      </dgm:t>
    </dgm:pt>
    <dgm:pt modelId="{CEDD8483-5964-44F4-B60D-BED38D25C5C2}" type="sibTrans" cxnId="{149F2031-A8DC-4B61-8A36-588BAD50B946}">
      <dgm:prSet/>
      <dgm:spPr/>
      <dgm:t>
        <a:bodyPr/>
        <a:lstStyle/>
        <a:p>
          <a:pPr algn="l"/>
          <a:endParaRPr lang="en-GB"/>
        </a:p>
      </dgm:t>
    </dgm:pt>
    <dgm:pt modelId="{1CCE8E14-3591-4A4D-BFCC-B23CE3608D96}" type="parTrans" cxnId="{149F2031-A8DC-4B61-8A36-588BAD50B946}">
      <dgm:prSet/>
      <dgm:spPr/>
      <dgm:t>
        <a:bodyPr/>
        <a:lstStyle/>
        <a:p>
          <a:pPr algn="l"/>
          <a:endParaRPr lang="en-GB"/>
        </a:p>
      </dgm:t>
    </dgm:pt>
    <dgm:pt modelId="{7030ACF1-9D13-46A0-A74D-C7C599712C9A}">
      <dgm:prSet phldrT="[Szöveg]"/>
      <dgm:spPr/>
      <dgm:t>
        <a:bodyPr/>
        <a:lstStyle/>
        <a:p>
          <a:pPr algn="l"/>
          <a:r>
            <a:rPr lang="sk-SK"/>
            <a:t>Na oplátku, ...</a:t>
          </a:r>
          <a:endParaRPr lang="en-GB" dirty="0"/>
        </a:p>
      </dgm:t>
    </dgm:pt>
    <dgm:pt modelId="{F0D8B1FD-40E9-4B92-879E-803937941117}" type="sibTrans" cxnId="{4041813D-7103-4FE6-84CD-31C97F60A94B}">
      <dgm:prSet/>
      <dgm:spPr/>
      <dgm:t>
        <a:bodyPr/>
        <a:lstStyle/>
        <a:p>
          <a:pPr algn="l"/>
          <a:endParaRPr lang="en-GB"/>
        </a:p>
      </dgm:t>
    </dgm:pt>
    <dgm:pt modelId="{0C92AC35-5B14-4362-A392-FA39D48B5E1F}" type="parTrans" cxnId="{4041813D-7103-4FE6-84CD-31C97F60A94B}">
      <dgm:prSet/>
      <dgm:spPr/>
      <dgm:t>
        <a:bodyPr/>
        <a:lstStyle/>
        <a:p>
          <a:pPr algn="l"/>
          <a:endParaRPr lang="en-GB"/>
        </a:p>
      </dgm:t>
    </dgm:pt>
    <dgm:pt modelId="{CAA270A0-43E8-46DD-8E1C-E52C5BFA7392}">
      <dgm:prSet phldrT="[Szöveg]"/>
      <dgm:spPr/>
      <dgm:t>
        <a:bodyPr/>
        <a:lstStyle/>
        <a:p>
          <a:pPr algn="l"/>
          <a:r>
            <a:rPr lang="sk-SK"/>
            <a:t>Získava priamu odozvu zákazníkov na výrobky/služby</a:t>
          </a:r>
          <a:endParaRPr lang="en-GB" dirty="0"/>
        </a:p>
      </dgm:t>
    </dgm:pt>
    <dgm:pt modelId="{82389C9C-5815-44D8-A3B3-6E688FAECA6A}" type="sibTrans" cxnId="{960745EE-D745-44E0-929A-B600A57B5B61}">
      <dgm:prSet/>
      <dgm:spPr/>
      <dgm:t>
        <a:bodyPr/>
        <a:lstStyle/>
        <a:p>
          <a:pPr algn="l"/>
          <a:endParaRPr lang="en-GB"/>
        </a:p>
      </dgm:t>
    </dgm:pt>
    <dgm:pt modelId="{CF3BAC65-64A0-4111-8B48-DC8DAEADD17A}" type="parTrans" cxnId="{960745EE-D745-44E0-929A-B600A57B5B61}">
      <dgm:prSet/>
      <dgm:spPr/>
      <dgm:t>
        <a:bodyPr/>
        <a:lstStyle/>
        <a:p>
          <a:pPr algn="l"/>
          <a:endParaRPr lang="en-GB"/>
        </a:p>
      </dgm:t>
    </dgm:pt>
    <dgm:pt modelId="{41058A9B-B6F2-4D6D-9146-635AE1EFF29F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 dirty="0"/>
            <a:t>Alebo obstaraním tovaru</a:t>
          </a:r>
          <a:endParaRPr lang="en-US" dirty="0"/>
        </a:p>
      </dgm:t>
    </dgm:pt>
    <dgm:pt modelId="{D202E6BC-F688-409E-8F0D-063B41B40E6D}" type="parTrans" cxnId="{B43443F4-E54C-44A7-A67D-1779440F77C2}">
      <dgm:prSet/>
      <dgm:spPr/>
      <dgm:t>
        <a:bodyPr/>
        <a:lstStyle/>
        <a:p>
          <a:endParaRPr lang="en-US"/>
        </a:p>
      </dgm:t>
    </dgm:pt>
    <dgm:pt modelId="{C58AB4CE-3511-4F2F-825A-DC291E65F8BE}" type="sibTrans" cxnId="{B43443F4-E54C-44A7-A67D-1779440F77C2}">
      <dgm:prSet/>
      <dgm:spPr/>
      <dgm:t>
        <a:bodyPr/>
        <a:lstStyle/>
        <a:p>
          <a:endParaRPr lang="en-US"/>
        </a:p>
      </dgm:t>
    </dgm:pt>
    <dgm:pt modelId="{D48C6CFD-4C72-468B-B2E0-EBB8038274F5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 dirty="0"/>
            <a:t>Kde sa stretnúť so zákazníkom - miesto predaja</a:t>
          </a:r>
          <a:endParaRPr lang="en-US" dirty="0"/>
        </a:p>
      </dgm:t>
    </dgm:pt>
    <dgm:pt modelId="{1638DA32-0A32-44C0-91ED-96994DE26D65}" type="parTrans" cxnId="{020DF9B1-158A-4339-A931-69EFF209377D}">
      <dgm:prSet/>
      <dgm:spPr/>
      <dgm:t>
        <a:bodyPr/>
        <a:lstStyle/>
        <a:p>
          <a:endParaRPr lang="en-US"/>
        </a:p>
      </dgm:t>
    </dgm:pt>
    <dgm:pt modelId="{529E3383-7DFB-4158-BF38-87B3766121BE}" type="sibTrans" cxnId="{020DF9B1-158A-4339-A931-69EFF209377D}">
      <dgm:prSet/>
      <dgm:spPr/>
      <dgm:t>
        <a:bodyPr/>
        <a:lstStyle/>
        <a:p>
          <a:endParaRPr lang="en-US"/>
        </a:p>
      </dgm:t>
    </dgm:pt>
    <dgm:pt modelId="{277FDC8A-4C0A-4C36-A176-C2DE3AF7E4A4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Ako vytvoriť značku, uviesť na trh, propagovať samotnú spoločnosť</a:t>
          </a:r>
          <a:endParaRPr lang="en-US"/>
        </a:p>
      </dgm:t>
    </dgm:pt>
    <dgm:pt modelId="{9DA5B62B-BC73-4807-A4BC-A8E01719BDDA}" type="parTrans" cxnId="{291574C7-5A5A-47D5-9908-458CB29B9CCB}">
      <dgm:prSet/>
      <dgm:spPr/>
      <dgm:t>
        <a:bodyPr/>
        <a:lstStyle/>
        <a:p>
          <a:endParaRPr lang="en-US"/>
        </a:p>
      </dgm:t>
    </dgm:pt>
    <dgm:pt modelId="{66CF6697-4109-43C8-A571-4FD6BC7D7D2F}" type="sibTrans" cxnId="{291574C7-5A5A-47D5-9908-458CB29B9CCB}">
      <dgm:prSet/>
      <dgm:spPr/>
      <dgm:t>
        <a:bodyPr/>
        <a:lstStyle/>
        <a:p>
          <a:endParaRPr lang="en-US"/>
        </a:p>
      </dgm:t>
    </dgm:pt>
    <dgm:pt modelId="{15A18ABD-9E3A-4B1E-AE89-13E9A4BBD456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Získa prístup k aktuálnym údajom o predaji</a:t>
          </a:r>
          <a:endParaRPr lang="en-US"/>
        </a:p>
      </dgm:t>
    </dgm:pt>
    <dgm:pt modelId="{0BC16A8B-5001-4B63-B975-25173314FA57}" type="parTrans" cxnId="{00CD3DC8-5EC3-4F33-829B-325F678DD510}">
      <dgm:prSet/>
      <dgm:spPr/>
      <dgm:t>
        <a:bodyPr/>
        <a:lstStyle/>
        <a:p>
          <a:endParaRPr lang="en-US"/>
        </a:p>
      </dgm:t>
    </dgm:pt>
    <dgm:pt modelId="{A8DBADCD-720E-437D-803B-4B92E69109D7}" type="sibTrans" cxnId="{00CD3DC8-5EC3-4F33-829B-325F678DD510}">
      <dgm:prSet/>
      <dgm:spPr/>
      <dgm:t>
        <a:bodyPr/>
        <a:lstStyle/>
        <a:p>
          <a:endParaRPr lang="en-US"/>
        </a:p>
      </dgm:t>
    </dgm:pt>
    <dgm:pt modelId="{871BE3D7-2E9E-4ED7-9C0A-7727A3079BF3}" type="pres">
      <dgm:prSet presAssocID="{4EA9DE6F-0078-4363-AE29-F0A6DF06EB22}" presName="Name0" presStyleCnt="0">
        <dgm:presLayoutVars>
          <dgm:dir/>
          <dgm:animLvl val="lvl"/>
          <dgm:resizeHandles val="exact"/>
        </dgm:presLayoutVars>
      </dgm:prSet>
      <dgm:spPr/>
    </dgm:pt>
    <dgm:pt modelId="{61CCB9E7-7523-4BD2-992C-E6E34708B30C}" type="pres">
      <dgm:prSet presAssocID="{C99E99D8-E6E5-4DFA-A6E9-08BC7CB5A119}" presName="linNode" presStyleCnt="0"/>
      <dgm:spPr/>
    </dgm:pt>
    <dgm:pt modelId="{A673E7CD-9A41-463D-83AA-C672769FECBD}" type="pres">
      <dgm:prSet presAssocID="{C99E99D8-E6E5-4DFA-A6E9-08BC7CB5A11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9B3F9E8-44B7-4629-8324-7079B2D86705}" type="pres">
      <dgm:prSet presAssocID="{C99E99D8-E6E5-4DFA-A6E9-08BC7CB5A119}" presName="descendantText" presStyleLbl="alignAccFollowNode1" presStyleIdx="0" presStyleCnt="4" custLinFactNeighborX="9">
        <dgm:presLayoutVars>
          <dgm:bulletEnabled val="1"/>
        </dgm:presLayoutVars>
      </dgm:prSet>
      <dgm:spPr/>
    </dgm:pt>
    <dgm:pt modelId="{C13491B6-1C38-4715-A15A-E084B7A9C4D1}" type="pres">
      <dgm:prSet presAssocID="{DB4C358A-314E-44F2-A046-D0B403DA1A4B}" presName="sp" presStyleCnt="0"/>
      <dgm:spPr/>
    </dgm:pt>
    <dgm:pt modelId="{DE9D304F-505A-4906-9F58-BF9E05915D20}" type="pres">
      <dgm:prSet presAssocID="{A5FADD4B-F769-49ED-836C-34F7CD6653B1}" presName="linNode" presStyleCnt="0"/>
      <dgm:spPr/>
    </dgm:pt>
    <dgm:pt modelId="{74796BA5-CD28-4C95-B09E-DF56561D02C5}" type="pres">
      <dgm:prSet presAssocID="{A5FADD4B-F769-49ED-836C-34F7CD6653B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899B372-D7B0-496D-82E8-04566E55A5D0}" type="pres">
      <dgm:prSet presAssocID="{A5FADD4B-F769-49ED-836C-34F7CD6653B1}" presName="descendantText" presStyleLbl="alignAccFollowNode1" presStyleIdx="1" presStyleCnt="4">
        <dgm:presLayoutVars>
          <dgm:bulletEnabled val="1"/>
        </dgm:presLayoutVars>
      </dgm:prSet>
      <dgm:spPr/>
    </dgm:pt>
    <dgm:pt modelId="{376A40B7-87F1-4648-AF4B-690A992F0E3A}" type="pres">
      <dgm:prSet presAssocID="{B8C93A2E-DF8F-4D0A-B238-C7152EF5FD0B}" presName="sp" presStyleCnt="0"/>
      <dgm:spPr/>
    </dgm:pt>
    <dgm:pt modelId="{388E0731-6D18-4BB4-92D9-1A7A9770A739}" type="pres">
      <dgm:prSet presAssocID="{EFC9BBC4-8026-4707-82CF-AC51EC7AD311}" presName="linNode" presStyleCnt="0"/>
      <dgm:spPr/>
    </dgm:pt>
    <dgm:pt modelId="{A4294C89-DAE0-4834-B2F9-28C42E028F30}" type="pres">
      <dgm:prSet presAssocID="{EFC9BBC4-8026-4707-82CF-AC51EC7AD31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F77BCD7-42BA-4235-969A-41F545365864}" type="pres">
      <dgm:prSet presAssocID="{EFC9BBC4-8026-4707-82CF-AC51EC7AD311}" presName="descendantText" presStyleLbl="alignAccFollowNode1" presStyleIdx="2" presStyleCnt="4">
        <dgm:presLayoutVars>
          <dgm:bulletEnabled val="1"/>
        </dgm:presLayoutVars>
      </dgm:prSet>
      <dgm:spPr/>
    </dgm:pt>
    <dgm:pt modelId="{D3835034-790C-460E-BAE4-BF811EAD3617}" type="pres">
      <dgm:prSet presAssocID="{B4F4AE43-2186-4C18-996E-969FEC2924D6}" presName="sp" presStyleCnt="0"/>
      <dgm:spPr/>
    </dgm:pt>
    <dgm:pt modelId="{82E52C2F-40CD-44D2-A469-7A67DABE12B0}" type="pres">
      <dgm:prSet presAssocID="{7030ACF1-9D13-46A0-A74D-C7C599712C9A}" presName="linNode" presStyleCnt="0"/>
      <dgm:spPr/>
    </dgm:pt>
    <dgm:pt modelId="{8881A2AE-BBB0-40EF-BF95-4271576AAF90}" type="pres">
      <dgm:prSet presAssocID="{7030ACF1-9D13-46A0-A74D-C7C599712C9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D9BAF46E-7555-40F0-95E1-29C2F23DCD18}" type="pres">
      <dgm:prSet presAssocID="{7030ACF1-9D13-46A0-A74D-C7C599712C9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1309529-54BA-4F13-B546-08150647DEC4}" srcId="{4EA9DE6F-0078-4363-AE29-F0A6DF06EB22}" destId="{EFC9BBC4-8026-4707-82CF-AC51EC7AD311}" srcOrd="2" destOrd="0" parTransId="{BD931387-6180-4153-A840-50163EA4BEBA}" sibTransId="{B4F4AE43-2186-4C18-996E-969FEC2924D6}"/>
    <dgm:cxn modelId="{1B63A52D-4503-4C30-BDC6-628176065077}" type="presOf" srcId="{4EA9DE6F-0078-4363-AE29-F0A6DF06EB22}" destId="{871BE3D7-2E9E-4ED7-9C0A-7727A3079BF3}" srcOrd="0" destOrd="0" presId="urn:microsoft.com/office/officeart/2005/8/layout/vList5"/>
    <dgm:cxn modelId="{149F2031-A8DC-4B61-8A36-588BAD50B946}" srcId="{EFC9BBC4-8026-4707-82CF-AC51EC7AD311}" destId="{36AB0C51-0180-46F6-83FB-31AFC1961E92}" srcOrd="0" destOrd="0" parTransId="{1CCE8E14-3591-4A4D-BFCC-B23CE3608D96}" sibTransId="{CEDD8483-5964-44F4-B60D-BED38D25C5C2}"/>
    <dgm:cxn modelId="{E8281F3B-3F62-4FEA-B182-6E8FCEAB266F}" type="presOf" srcId="{15A18ABD-9E3A-4B1E-AE89-13E9A4BBD456}" destId="{D9BAF46E-7555-40F0-95E1-29C2F23DCD18}" srcOrd="0" destOrd="1" presId="urn:microsoft.com/office/officeart/2005/8/layout/vList5"/>
    <dgm:cxn modelId="{4041813D-7103-4FE6-84CD-31C97F60A94B}" srcId="{4EA9DE6F-0078-4363-AE29-F0A6DF06EB22}" destId="{7030ACF1-9D13-46A0-A74D-C7C599712C9A}" srcOrd="3" destOrd="0" parTransId="{0C92AC35-5B14-4362-A392-FA39D48B5E1F}" sibTransId="{F0D8B1FD-40E9-4B92-879E-803937941117}"/>
    <dgm:cxn modelId="{8C77A345-8A0B-4FEE-9827-FB5F1D256478}" type="presOf" srcId="{A5FADD4B-F769-49ED-836C-34F7CD6653B1}" destId="{74796BA5-CD28-4C95-B09E-DF56561D02C5}" srcOrd="0" destOrd="0" presId="urn:microsoft.com/office/officeart/2005/8/layout/vList5"/>
    <dgm:cxn modelId="{FDCC3A7C-8436-46B0-9D34-81023126BF9A}" srcId="{4EA9DE6F-0078-4363-AE29-F0A6DF06EB22}" destId="{A5FADD4B-F769-49ED-836C-34F7CD6653B1}" srcOrd="1" destOrd="0" parTransId="{DE12EF6D-DFE8-4979-9D4F-C2C65E085040}" sibTransId="{B8C93A2E-DF8F-4D0A-B238-C7152EF5FD0B}"/>
    <dgm:cxn modelId="{A4473A82-13DC-4935-8C28-EE467A4D2BB5}" type="presOf" srcId="{277FDC8A-4C0A-4C36-A176-C2DE3AF7E4A4}" destId="{6F77BCD7-42BA-4235-969A-41F545365864}" srcOrd="0" destOrd="1" presId="urn:microsoft.com/office/officeart/2005/8/layout/vList5"/>
    <dgm:cxn modelId="{CEB82A93-65E4-49EB-9948-4B31899846DC}" type="presOf" srcId="{D48C6CFD-4C72-468B-B2E0-EBB8038274F5}" destId="{7899B372-D7B0-496D-82E8-04566E55A5D0}" srcOrd="0" destOrd="1" presId="urn:microsoft.com/office/officeart/2005/8/layout/vList5"/>
    <dgm:cxn modelId="{EC78FA9B-7029-4EBC-804C-FA9D947FE233}" type="presOf" srcId="{60BF6EF9-C311-4EE3-B1F3-E26E8EA3D7A7}" destId="{79B3F9E8-44B7-4629-8324-7079B2D86705}" srcOrd="0" destOrd="0" presId="urn:microsoft.com/office/officeart/2005/8/layout/vList5"/>
    <dgm:cxn modelId="{B60F3EA6-4B63-40B7-8162-862EEF0A4D6A}" type="presOf" srcId="{DFD380EC-7D88-42F2-8729-3306B570FDE8}" destId="{7899B372-D7B0-496D-82E8-04566E55A5D0}" srcOrd="0" destOrd="0" presId="urn:microsoft.com/office/officeart/2005/8/layout/vList5"/>
    <dgm:cxn modelId="{BE429BA7-FC97-4FFA-B816-EF7241EF10F7}" type="presOf" srcId="{36AB0C51-0180-46F6-83FB-31AFC1961E92}" destId="{6F77BCD7-42BA-4235-969A-41F545365864}" srcOrd="0" destOrd="0" presId="urn:microsoft.com/office/officeart/2005/8/layout/vList5"/>
    <dgm:cxn modelId="{020DF9B1-158A-4339-A931-69EFF209377D}" srcId="{A5FADD4B-F769-49ED-836C-34F7CD6653B1}" destId="{D48C6CFD-4C72-468B-B2E0-EBB8038274F5}" srcOrd="1" destOrd="0" parTransId="{1638DA32-0A32-44C0-91ED-96994DE26D65}" sibTransId="{529E3383-7DFB-4158-BF38-87B3766121BE}"/>
    <dgm:cxn modelId="{291574C7-5A5A-47D5-9908-458CB29B9CCB}" srcId="{EFC9BBC4-8026-4707-82CF-AC51EC7AD311}" destId="{277FDC8A-4C0A-4C36-A176-C2DE3AF7E4A4}" srcOrd="1" destOrd="0" parTransId="{9DA5B62B-BC73-4807-A4BC-A8E01719BDDA}" sibTransId="{66CF6697-4109-43C8-A571-4FD6BC7D7D2F}"/>
    <dgm:cxn modelId="{00CD3DC8-5EC3-4F33-829B-325F678DD510}" srcId="{7030ACF1-9D13-46A0-A74D-C7C599712C9A}" destId="{15A18ABD-9E3A-4B1E-AE89-13E9A4BBD456}" srcOrd="1" destOrd="0" parTransId="{0BC16A8B-5001-4B63-B975-25173314FA57}" sibTransId="{A8DBADCD-720E-437D-803B-4B92E69109D7}"/>
    <dgm:cxn modelId="{F27063E5-FE10-4982-ABE6-A2A198B3BBBF}" srcId="{C99E99D8-E6E5-4DFA-A6E9-08BC7CB5A119}" destId="{60BF6EF9-C311-4EE3-B1F3-E26E8EA3D7A7}" srcOrd="0" destOrd="0" parTransId="{79C2D855-CB13-4A95-8CAA-31AEFC9A84FB}" sibTransId="{CA9E8251-EF36-404E-AA64-68090264728B}"/>
    <dgm:cxn modelId="{9458C1EB-092D-49B0-BF06-4C687095E329}" type="presOf" srcId="{41058A9B-B6F2-4D6D-9146-635AE1EFF29F}" destId="{79B3F9E8-44B7-4629-8324-7079B2D86705}" srcOrd="0" destOrd="1" presId="urn:microsoft.com/office/officeart/2005/8/layout/vList5"/>
    <dgm:cxn modelId="{960745EE-D745-44E0-929A-B600A57B5B61}" srcId="{7030ACF1-9D13-46A0-A74D-C7C599712C9A}" destId="{CAA270A0-43E8-46DD-8E1C-E52C5BFA7392}" srcOrd="0" destOrd="0" parTransId="{CF3BAC65-64A0-4111-8B48-DC8DAEADD17A}" sibTransId="{82389C9C-5815-44D8-A3B3-6E688FAECA6A}"/>
    <dgm:cxn modelId="{022195EE-E657-4550-BA1C-0AAB43C2067B}" type="presOf" srcId="{CAA270A0-43E8-46DD-8E1C-E52C5BFA7392}" destId="{D9BAF46E-7555-40F0-95E1-29C2F23DCD18}" srcOrd="0" destOrd="0" presId="urn:microsoft.com/office/officeart/2005/8/layout/vList5"/>
    <dgm:cxn modelId="{9D2E6EEF-39A5-4AFE-91C8-77C54008059B}" type="presOf" srcId="{C99E99D8-E6E5-4DFA-A6E9-08BC7CB5A119}" destId="{A673E7CD-9A41-463D-83AA-C672769FECBD}" srcOrd="0" destOrd="0" presId="urn:microsoft.com/office/officeart/2005/8/layout/vList5"/>
    <dgm:cxn modelId="{523492F0-6999-4CD9-BEC8-BD5AF134688D}" type="presOf" srcId="{7030ACF1-9D13-46A0-A74D-C7C599712C9A}" destId="{8881A2AE-BBB0-40EF-BF95-4271576AAF90}" srcOrd="0" destOrd="0" presId="urn:microsoft.com/office/officeart/2005/8/layout/vList5"/>
    <dgm:cxn modelId="{647C8DF1-ABE7-40FE-8345-0DB3B4C560B3}" srcId="{4EA9DE6F-0078-4363-AE29-F0A6DF06EB22}" destId="{C99E99D8-E6E5-4DFA-A6E9-08BC7CB5A119}" srcOrd="0" destOrd="0" parTransId="{8274AED7-72EF-41D4-AF48-69FF45970AAA}" sibTransId="{DB4C358A-314E-44F2-A046-D0B403DA1A4B}"/>
    <dgm:cxn modelId="{B43443F4-E54C-44A7-A67D-1779440F77C2}" srcId="{C99E99D8-E6E5-4DFA-A6E9-08BC7CB5A119}" destId="{41058A9B-B6F2-4D6D-9146-635AE1EFF29F}" srcOrd="1" destOrd="0" parTransId="{D202E6BC-F688-409E-8F0D-063B41B40E6D}" sibTransId="{C58AB4CE-3511-4F2F-825A-DC291E65F8BE}"/>
    <dgm:cxn modelId="{C0C3F9F5-98D1-4B79-99AC-0EF67B9317F2}" srcId="{A5FADD4B-F769-49ED-836C-34F7CD6653B1}" destId="{DFD380EC-7D88-42F2-8729-3306B570FDE8}" srcOrd="0" destOrd="0" parTransId="{F899AF35-601E-48BF-B120-381FD15921A5}" sibTransId="{8C3B8563-18A5-48DF-8E93-033994E4C8F8}"/>
    <dgm:cxn modelId="{B7B635F6-7A17-4B68-9B09-B7B9C1A3B898}" type="presOf" srcId="{EFC9BBC4-8026-4707-82CF-AC51EC7AD311}" destId="{A4294C89-DAE0-4834-B2F9-28C42E028F30}" srcOrd="0" destOrd="0" presId="urn:microsoft.com/office/officeart/2005/8/layout/vList5"/>
    <dgm:cxn modelId="{E637FC66-E430-474A-8870-1E30ADEEC764}" type="presParOf" srcId="{871BE3D7-2E9E-4ED7-9C0A-7727A3079BF3}" destId="{61CCB9E7-7523-4BD2-992C-E6E34708B30C}" srcOrd="0" destOrd="0" presId="urn:microsoft.com/office/officeart/2005/8/layout/vList5"/>
    <dgm:cxn modelId="{0E68415B-9D4B-400B-8C40-337AC85D22D7}" type="presParOf" srcId="{61CCB9E7-7523-4BD2-992C-E6E34708B30C}" destId="{A673E7CD-9A41-463D-83AA-C672769FECBD}" srcOrd="0" destOrd="0" presId="urn:microsoft.com/office/officeart/2005/8/layout/vList5"/>
    <dgm:cxn modelId="{FE2CB282-EC58-4A36-9D16-5C1BB8A1C170}" type="presParOf" srcId="{61CCB9E7-7523-4BD2-992C-E6E34708B30C}" destId="{79B3F9E8-44B7-4629-8324-7079B2D86705}" srcOrd="1" destOrd="0" presId="urn:microsoft.com/office/officeart/2005/8/layout/vList5"/>
    <dgm:cxn modelId="{68F02DDF-D706-4F74-A593-0B3773D78B3A}" type="presParOf" srcId="{871BE3D7-2E9E-4ED7-9C0A-7727A3079BF3}" destId="{C13491B6-1C38-4715-A15A-E084B7A9C4D1}" srcOrd="1" destOrd="0" presId="urn:microsoft.com/office/officeart/2005/8/layout/vList5"/>
    <dgm:cxn modelId="{556F4630-2859-47EE-996C-D7DBA58D7117}" type="presParOf" srcId="{871BE3D7-2E9E-4ED7-9C0A-7727A3079BF3}" destId="{DE9D304F-505A-4906-9F58-BF9E05915D20}" srcOrd="2" destOrd="0" presId="urn:microsoft.com/office/officeart/2005/8/layout/vList5"/>
    <dgm:cxn modelId="{D8753D51-15EB-4BE5-A934-E7B93C11F929}" type="presParOf" srcId="{DE9D304F-505A-4906-9F58-BF9E05915D20}" destId="{74796BA5-CD28-4C95-B09E-DF56561D02C5}" srcOrd="0" destOrd="0" presId="urn:microsoft.com/office/officeart/2005/8/layout/vList5"/>
    <dgm:cxn modelId="{9C23F6C8-812C-47FF-9D29-A44F2A1FD689}" type="presParOf" srcId="{DE9D304F-505A-4906-9F58-BF9E05915D20}" destId="{7899B372-D7B0-496D-82E8-04566E55A5D0}" srcOrd="1" destOrd="0" presId="urn:microsoft.com/office/officeart/2005/8/layout/vList5"/>
    <dgm:cxn modelId="{EEB19BE3-D7BB-4C06-9F06-1ED6DF9976BC}" type="presParOf" srcId="{871BE3D7-2E9E-4ED7-9C0A-7727A3079BF3}" destId="{376A40B7-87F1-4648-AF4B-690A992F0E3A}" srcOrd="3" destOrd="0" presId="urn:microsoft.com/office/officeart/2005/8/layout/vList5"/>
    <dgm:cxn modelId="{4492913A-3AC0-4F50-AC8E-FB338F0F6CD0}" type="presParOf" srcId="{871BE3D7-2E9E-4ED7-9C0A-7727A3079BF3}" destId="{388E0731-6D18-4BB4-92D9-1A7A9770A739}" srcOrd="4" destOrd="0" presId="urn:microsoft.com/office/officeart/2005/8/layout/vList5"/>
    <dgm:cxn modelId="{BB3F7721-C6E1-40EC-976F-B3281ECBCE22}" type="presParOf" srcId="{388E0731-6D18-4BB4-92D9-1A7A9770A739}" destId="{A4294C89-DAE0-4834-B2F9-28C42E028F30}" srcOrd="0" destOrd="0" presId="urn:microsoft.com/office/officeart/2005/8/layout/vList5"/>
    <dgm:cxn modelId="{29BF3C78-7744-4FAC-9C12-1A62F14B60B9}" type="presParOf" srcId="{388E0731-6D18-4BB4-92D9-1A7A9770A739}" destId="{6F77BCD7-42BA-4235-969A-41F545365864}" srcOrd="1" destOrd="0" presId="urn:microsoft.com/office/officeart/2005/8/layout/vList5"/>
    <dgm:cxn modelId="{BE965D41-03B5-4357-B286-0374D78A8B44}" type="presParOf" srcId="{871BE3D7-2E9E-4ED7-9C0A-7727A3079BF3}" destId="{D3835034-790C-460E-BAE4-BF811EAD3617}" srcOrd="5" destOrd="0" presId="urn:microsoft.com/office/officeart/2005/8/layout/vList5"/>
    <dgm:cxn modelId="{6CDA04E6-5ECE-499F-9EC5-BF05472CFC0C}" type="presParOf" srcId="{871BE3D7-2E9E-4ED7-9C0A-7727A3079BF3}" destId="{82E52C2F-40CD-44D2-A469-7A67DABE12B0}" srcOrd="6" destOrd="0" presId="urn:microsoft.com/office/officeart/2005/8/layout/vList5"/>
    <dgm:cxn modelId="{89EDF6B8-781E-4C2A-87A2-723CC14EC21B}" type="presParOf" srcId="{82E52C2F-40CD-44D2-A469-7A67DABE12B0}" destId="{8881A2AE-BBB0-40EF-BF95-4271576AAF90}" srcOrd="0" destOrd="0" presId="urn:microsoft.com/office/officeart/2005/8/layout/vList5"/>
    <dgm:cxn modelId="{29215256-0486-4D28-B41A-917ACC27A83F}" type="presParOf" srcId="{82E52C2F-40CD-44D2-A469-7A67DABE12B0}" destId="{D9BAF46E-7555-40F0-95E1-29C2F23DCD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2E1EAF-B1CE-4B44-B2B1-F50DAA6B69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FFB3E2-5E65-425A-B50F-C85E8FBFA734}">
      <dgm:prSet phldrT="[Szöveg]"/>
      <dgm:spPr/>
      <dgm:t>
        <a:bodyPr/>
        <a:lstStyle/>
        <a:p>
          <a:r>
            <a:rPr lang="sk-SK" dirty="0"/>
            <a:t>Výrobu alebo obstaranie výrobkov/služieb</a:t>
          </a:r>
          <a:endParaRPr lang="en-GB" dirty="0"/>
        </a:p>
      </dgm:t>
    </dgm:pt>
    <dgm:pt modelId="{C54EB798-FC1A-4CA9-8E47-2766B0468319}" type="parTrans" cxnId="{EE2C3E0A-BAAB-4BF0-92D3-258029B7AC6D}">
      <dgm:prSet/>
      <dgm:spPr/>
      <dgm:t>
        <a:bodyPr/>
        <a:lstStyle/>
        <a:p>
          <a:endParaRPr lang="en-GB"/>
        </a:p>
      </dgm:t>
    </dgm:pt>
    <dgm:pt modelId="{397EF211-76B9-4548-8193-C19FA0DF08AA}" type="sibTrans" cxnId="{EE2C3E0A-BAAB-4BF0-92D3-258029B7AC6D}">
      <dgm:prSet/>
      <dgm:spPr/>
      <dgm:t>
        <a:bodyPr/>
        <a:lstStyle/>
        <a:p>
          <a:endParaRPr lang="en-GB"/>
        </a:p>
      </dgm:t>
    </dgm:pt>
    <dgm:pt modelId="{ECE44975-226C-47F2-97A8-8EBE99AB8A78}">
      <dgm:prSet phldrT="[Szöveg]" custT="1"/>
      <dgm:spPr/>
      <dgm:t>
        <a:bodyPr/>
        <a:lstStyle/>
        <a:p>
          <a:r>
            <a:rPr lang="sk-SK" sz="1600" dirty="0"/>
            <a:t>Priamu výrobu zo základných dodávok/dodávok, zriadenie služieb </a:t>
          </a:r>
          <a:endParaRPr lang="en-GB" sz="1600" noProof="0" dirty="0"/>
        </a:p>
      </dgm:t>
    </dgm:pt>
    <dgm:pt modelId="{603A64D7-AD37-417E-8E51-28364D141E06}" type="parTrans" cxnId="{117C47F3-1474-47E1-B24F-6F2C7B9FE8CC}">
      <dgm:prSet/>
      <dgm:spPr/>
      <dgm:t>
        <a:bodyPr/>
        <a:lstStyle/>
        <a:p>
          <a:endParaRPr lang="en-GB"/>
        </a:p>
      </dgm:t>
    </dgm:pt>
    <dgm:pt modelId="{1BE12E3D-6474-459E-8510-3FD9A41C6B37}" type="sibTrans" cxnId="{117C47F3-1474-47E1-B24F-6F2C7B9FE8CC}">
      <dgm:prSet/>
      <dgm:spPr/>
      <dgm:t>
        <a:bodyPr/>
        <a:lstStyle/>
        <a:p>
          <a:endParaRPr lang="en-GB"/>
        </a:p>
      </dgm:t>
    </dgm:pt>
    <dgm:pt modelId="{9B9EFC3D-1D2C-4586-91A4-EE007F5941E4}">
      <dgm:prSet phldrT="[Szöveg]"/>
      <dgm:spPr/>
      <dgm:t>
        <a:bodyPr/>
        <a:lstStyle/>
        <a:p>
          <a:r>
            <a:rPr lang="sk-SK" dirty="0"/>
            <a:t>Oslovenie obchodných/štátnych odberateľov alebo maloobchodníkov</a:t>
          </a:r>
          <a:endParaRPr lang="en-GB" dirty="0"/>
        </a:p>
      </dgm:t>
    </dgm:pt>
    <dgm:pt modelId="{73771F70-BD88-4C07-B80A-C1DDDDDB9423}" type="parTrans" cxnId="{86CA93DF-8905-4DAE-86A8-A310C2467B0F}">
      <dgm:prSet/>
      <dgm:spPr/>
      <dgm:t>
        <a:bodyPr/>
        <a:lstStyle/>
        <a:p>
          <a:endParaRPr lang="en-GB"/>
        </a:p>
      </dgm:t>
    </dgm:pt>
    <dgm:pt modelId="{27DB9E38-4F3E-4A7D-BCA2-FCC7BF46F7BA}" type="sibTrans" cxnId="{86CA93DF-8905-4DAE-86A8-A310C2467B0F}">
      <dgm:prSet/>
      <dgm:spPr/>
      <dgm:t>
        <a:bodyPr/>
        <a:lstStyle/>
        <a:p>
          <a:endParaRPr lang="en-GB"/>
        </a:p>
      </dgm:t>
    </dgm:pt>
    <dgm:pt modelId="{7374F418-1059-4F72-BD77-C7E3CF596D16}">
      <dgm:prSet phldrT="[Szöveg]" custT="1"/>
      <dgm:spPr/>
      <dgm:t>
        <a:bodyPr/>
        <a:lstStyle/>
        <a:p>
          <a:r>
            <a:rPr lang="sk-SK" sz="1600" kern="1200" dirty="0"/>
            <a:t>Buď predaj iným spoločnostiam a/alebo verejným subjektom</a:t>
          </a:r>
          <a:endParaRPr lang="en-GB" sz="1600" kern="1200" dirty="0"/>
        </a:p>
      </dgm:t>
    </dgm:pt>
    <dgm:pt modelId="{915515BB-CCE5-4718-BDD7-B6CBABCF2070}" type="parTrans" cxnId="{2CFAABD7-BA5A-4B5F-AB89-16072C32157A}">
      <dgm:prSet/>
      <dgm:spPr/>
      <dgm:t>
        <a:bodyPr/>
        <a:lstStyle/>
        <a:p>
          <a:endParaRPr lang="en-GB"/>
        </a:p>
      </dgm:t>
    </dgm:pt>
    <dgm:pt modelId="{29E6393B-DABF-46AA-94C1-113496692983}" type="sibTrans" cxnId="{2CFAABD7-BA5A-4B5F-AB89-16072C32157A}">
      <dgm:prSet/>
      <dgm:spPr/>
      <dgm:t>
        <a:bodyPr/>
        <a:lstStyle/>
        <a:p>
          <a:endParaRPr lang="en-GB"/>
        </a:p>
      </dgm:t>
    </dgm:pt>
    <dgm:pt modelId="{0B36DCAF-AB5F-41D4-B828-DC4ED13785FE}">
      <dgm:prSet phldrT="[Szöveg]"/>
      <dgm:spPr/>
      <dgm:t>
        <a:bodyPr/>
        <a:lstStyle/>
        <a:p>
          <a:r>
            <a:rPr lang="sk-SK" dirty="0"/>
            <a:t>Marketingové oslovenie podnikových/vládnych zákazníkov (iný marketing ako B2C)</a:t>
          </a:r>
          <a:endParaRPr lang="en-GB" dirty="0"/>
        </a:p>
      </dgm:t>
    </dgm:pt>
    <dgm:pt modelId="{6E0FCA97-CD21-4148-AD19-68722B5FD508}" type="parTrans" cxnId="{6FCE27EC-2B1B-4261-98EA-5980D7C5D4DC}">
      <dgm:prSet/>
      <dgm:spPr/>
      <dgm:t>
        <a:bodyPr/>
        <a:lstStyle/>
        <a:p>
          <a:endParaRPr lang="en-GB"/>
        </a:p>
      </dgm:t>
    </dgm:pt>
    <dgm:pt modelId="{F2293344-4BDF-4FAA-8115-2509E1739FBA}" type="sibTrans" cxnId="{6FCE27EC-2B1B-4261-98EA-5980D7C5D4DC}">
      <dgm:prSet/>
      <dgm:spPr/>
      <dgm:t>
        <a:bodyPr/>
        <a:lstStyle/>
        <a:p>
          <a:endParaRPr lang="en-GB"/>
        </a:p>
      </dgm:t>
    </dgm:pt>
    <dgm:pt modelId="{FDCDB738-6DB6-48FE-8CA3-E2CD30928403}">
      <dgm:prSet phldrT="[Szöveg]" custT="1"/>
      <dgm:spPr/>
      <dgm:t>
        <a:bodyPr/>
        <a:lstStyle/>
        <a:p>
          <a:r>
            <a:rPr lang="en-US" sz="1600" dirty="0" err="1"/>
            <a:t>Ako</a:t>
          </a:r>
          <a:r>
            <a:rPr lang="en-US" sz="1600" dirty="0"/>
            <a:t> </a:t>
          </a:r>
          <a:r>
            <a:rPr lang="en-US" sz="1600" dirty="0" err="1"/>
            <a:t>presvedčiť</a:t>
          </a:r>
          <a:r>
            <a:rPr lang="en-US" sz="1600" dirty="0"/>
            <a:t> </a:t>
          </a:r>
          <a:r>
            <a:rPr lang="en-US" sz="1600" dirty="0" err="1"/>
            <a:t>zákazníkov</a:t>
          </a:r>
          <a:r>
            <a:rPr lang="en-US" sz="1600" dirty="0"/>
            <a:t>/</a:t>
          </a:r>
          <a:r>
            <a:rPr lang="en-US" sz="1600" dirty="0" err="1"/>
            <a:t>maloobchodníkov</a:t>
          </a:r>
          <a:r>
            <a:rPr lang="en-US" sz="1600" dirty="0"/>
            <a:t>, aby </a:t>
          </a:r>
          <a:r>
            <a:rPr lang="en-US" sz="1600" dirty="0" err="1"/>
            <a:t>tieto</a:t>
          </a:r>
          <a:r>
            <a:rPr lang="en-US" sz="1600" dirty="0"/>
            <a:t> </a:t>
          </a:r>
          <a:r>
            <a:rPr lang="en-US" sz="1600" dirty="0" err="1"/>
            <a:t>výrobky</a:t>
          </a:r>
          <a:r>
            <a:rPr lang="en-US" sz="1600" dirty="0"/>
            <a:t>/</a:t>
          </a:r>
          <a:r>
            <a:rPr lang="en-US" sz="1600" dirty="0" err="1"/>
            <a:t>služby</a:t>
          </a:r>
          <a:r>
            <a:rPr lang="en-US" sz="1600" dirty="0"/>
            <a:t> </a:t>
          </a:r>
          <a:r>
            <a:rPr lang="en-US" sz="1600" dirty="0" err="1"/>
            <a:t>kupovali</a:t>
          </a:r>
          <a:r>
            <a:rPr lang="en-US" sz="1600" dirty="0"/>
            <a:t> </a:t>
          </a:r>
          <a:endParaRPr lang="en-GB" sz="1600" dirty="0"/>
        </a:p>
      </dgm:t>
    </dgm:pt>
    <dgm:pt modelId="{90894BFD-21E6-403C-B39F-42796D95DB0B}" type="parTrans" cxnId="{9200476B-2253-455E-BD87-7B29026961E2}">
      <dgm:prSet/>
      <dgm:spPr/>
      <dgm:t>
        <a:bodyPr/>
        <a:lstStyle/>
        <a:p>
          <a:endParaRPr lang="en-GB"/>
        </a:p>
      </dgm:t>
    </dgm:pt>
    <dgm:pt modelId="{33D6CA32-16E1-46BA-8256-1B09EC32D13C}" type="sibTrans" cxnId="{9200476B-2253-455E-BD87-7B29026961E2}">
      <dgm:prSet/>
      <dgm:spPr/>
      <dgm:t>
        <a:bodyPr/>
        <a:lstStyle/>
        <a:p>
          <a:endParaRPr lang="en-GB"/>
        </a:p>
      </dgm:t>
    </dgm:pt>
    <dgm:pt modelId="{00C8F80B-304A-408E-B7F8-623CE607614A}">
      <dgm:prSet phldrT="[Szöveg]" custT="1"/>
      <dgm:spPr/>
      <dgm:t>
        <a:bodyPr/>
        <a:lstStyle/>
        <a:p>
          <a:r>
            <a:rPr lang="sk-SK" sz="1600" dirty="0"/>
            <a:t>Zvyčajne je potrebná výroba vo väčších množstvách</a:t>
          </a:r>
          <a:endParaRPr lang="en-GB" sz="1600" dirty="0"/>
        </a:p>
      </dgm:t>
    </dgm:pt>
    <dgm:pt modelId="{E0B9DB04-E15E-4A2F-8312-4B14BFB7FD3A}" type="parTrans" cxnId="{66116958-16D7-47C6-895D-2EA7CA62EBDF}">
      <dgm:prSet/>
      <dgm:spPr/>
      <dgm:t>
        <a:bodyPr/>
        <a:lstStyle/>
        <a:p>
          <a:endParaRPr lang="en-GB"/>
        </a:p>
      </dgm:t>
    </dgm:pt>
    <dgm:pt modelId="{011FDA0F-0D82-4C9F-BED5-4597A5B7960E}" type="sibTrans" cxnId="{66116958-16D7-47C6-895D-2EA7CA62EBDF}">
      <dgm:prSet/>
      <dgm:spPr/>
      <dgm:t>
        <a:bodyPr/>
        <a:lstStyle/>
        <a:p>
          <a:endParaRPr lang="en-GB"/>
        </a:p>
      </dgm:t>
    </dgm:pt>
    <dgm:pt modelId="{FEAABB06-C41F-4E95-B028-02609596598F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Alebo predaj distribútorom, maloobchodníkom, ktorí sú potom zodpovední za dodanie výrobku na trh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6D58F47-5513-4E4A-B22B-12D12E22654A}" type="parTrans" cxnId="{D4AFFC91-F706-4B32-8696-CCA370450E14}">
      <dgm:prSet/>
      <dgm:spPr/>
      <dgm:t>
        <a:bodyPr/>
        <a:lstStyle/>
        <a:p>
          <a:endParaRPr lang="en-US"/>
        </a:p>
      </dgm:t>
    </dgm:pt>
    <dgm:pt modelId="{07F7F1FC-C5F4-4A75-8ADF-BF3EF0C0957D}" type="sibTrans" cxnId="{D4AFFC91-F706-4B32-8696-CCA370450E14}">
      <dgm:prSet/>
      <dgm:spPr/>
      <dgm:t>
        <a:bodyPr/>
        <a:lstStyle/>
        <a:p>
          <a:endParaRPr lang="en-US"/>
        </a:p>
      </dgm:t>
    </dgm:pt>
    <dgm:pt modelId="{2A20044F-2CC0-40E5-8BE1-35416CD2F89C}">
      <dgm:prSet custT="1"/>
      <dgm:spPr/>
      <dgm:t>
        <a:bodyPr/>
        <a:lstStyle/>
        <a:p>
          <a:r>
            <a:rPr lang="en-US" sz="1600" dirty="0" err="1"/>
            <a:t>Ako</a:t>
          </a:r>
          <a:r>
            <a:rPr lang="en-US" sz="1600" dirty="0"/>
            <a:t> označiť, uviesť na trh, propagovať samotnú spoločnosť</a:t>
          </a:r>
        </a:p>
      </dgm:t>
    </dgm:pt>
    <dgm:pt modelId="{BB664DC3-1181-41C3-9A7B-7E581CB2C212}" type="parTrans" cxnId="{D5471A24-F670-45E5-8C5E-C7A82C465EEA}">
      <dgm:prSet/>
      <dgm:spPr/>
      <dgm:t>
        <a:bodyPr/>
        <a:lstStyle/>
        <a:p>
          <a:endParaRPr lang="en-US"/>
        </a:p>
      </dgm:t>
    </dgm:pt>
    <dgm:pt modelId="{9886B87C-E679-4FEF-BCA2-07993941B357}" type="sibTrans" cxnId="{D5471A24-F670-45E5-8C5E-C7A82C465EEA}">
      <dgm:prSet/>
      <dgm:spPr/>
      <dgm:t>
        <a:bodyPr/>
        <a:lstStyle/>
        <a:p>
          <a:endParaRPr lang="en-US"/>
        </a:p>
      </dgm:t>
    </dgm:pt>
    <dgm:pt modelId="{71A9047E-9B8F-4097-AA36-10DD82D24E95}">
      <dgm:prSet custT="1"/>
      <dgm:spPr/>
      <dgm:t>
        <a:bodyPr/>
        <a:lstStyle/>
        <a:p>
          <a:r>
            <a:rPr lang="sk-SK" dirty="0"/>
            <a:t>Na oplátku...</a:t>
          </a:r>
          <a:endParaRPr lang="en-US" sz="1600" dirty="0"/>
        </a:p>
      </dgm:t>
    </dgm:pt>
    <dgm:pt modelId="{81ADCE5F-7CA5-47D9-89E5-E99B9F375AAC}" type="sibTrans" cxnId="{E82F9C4A-547C-4843-8D23-4E3FEFF09D77}">
      <dgm:prSet/>
      <dgm:spPr/>
      <dgm:t>
        <a:bodyPr/>
        <a:lstStyle/>
        <a:p>
          <a:endParaRPr lang="en-US"/>
        </a:p>
      </dgm:t>
    </dgm:pt>
    <dgm:pt modelId="{1A3BD4E8-B3DE-4311-8DAF-FB0716E0E8BE}" type="parTrans" cxnId="{E82F9C4A-547C-4843-8D23-4E3FEFF09D77}">
      <dgm:prSet/>
      <dgm:spPr/>
      <dgm:t>
        <a:bodyPr/>
        <a:lstStyle/>
        <a:p>
          <a:endParaRPr lang="en-US"/>
        </a:p>
      </dgm:t>
    </dgm:pt>
    <dgm:pt modelId="{29C7A3BF-49EA-4670-AAC6-CAA256383710}">
      <dgm:prSet phldrT="[Szöveg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 sz="1600"/>
            <a:t>Dlhodobejšie a stabilnejšie zmluvy môžu pomôcť udržateľnosti spoločnosti</a:t>
          </a:r>
          <a:endParaRPr lang="en-GB" sz="1600" dirty="0"/>
        </a:p>
      </dgm:t>
    </dgm:pt>
    <dgm:pt modelId="{33F92981-1EDF-4797-801D-DBF986028A86}" type="parTrans" cxnId="{45D3F951-C880-4336-88C2-9901F9FF4279}">
      <dgm:prSet/>
      <dgm:spPr/>
      <dgm:t>
        <a:bodyPr/>
        <a:lstStyle/>
        <a:p>
          <a:endParaRPr lang="en-US"/>
        </a:p>
      </dgm:t>
    </dgm:pt>
    <dgm:pt modelId="{D42B5894-3C3B-47C6-9F16-23071553CC02}" type="sibTrans" cxnId="{45D3F951-C880-4336-88C2-9901F9FF4279}">
      <dgm:prSet/>
      <dgm:spPr/>
      <dgm:t>
        <a:bodyPr/>
        <a:lstStyle/>
        <a:p>
          <a:endParaRPr lang="en-US"/>
        </a:p>
      </dgm:t>
    </dgm:pt>
    <dgm:pt modelId="{CAF49CF6-D661-4288-B413-EFCB5B3E2B5F}" type="pres">
      <dgm:prSet presAssocID="{862E1EAF-B1CE-4B44-B2B1-F50DAA6B69F0}" presName="Name0" presStyleCnt="0">
        <dgm:presLayoutVars>
          <dgm:dir/>
          <dgm:animLvl val="lvl"/>
          <dgm:resizeHandles val="exact"/>
        </dgm:presLayoutVars>
      </dgm:prSet>
      <dgm:spPr/>
    </dgm:pt>
    <dgm:pt modelId="{5E29B0AA-4F9C-4D09-BE91-09B4706215F1}" type="pres">
      <dgm:prSet presAssocID="{AFFFB3E2-5E65-425A-B50F-C85E8FBFA734}" presName="linNode" presStyleCnt="0"/>
      <dgm:spPr/>
    </dgm:pt>
    <dgm:pt modelId="{E805F086-540C-400C-AE8D-EB336FF84683}" type="pres">
      <dgm:prSet presAssocID="{AFFFB3E2-5E65-425A-B50F-C85E8FBFA73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0056085-160C-4B7B-8D3B-554B2AAC791D}" type="pres">
      <dgm:prSet presAssocID="{AFFFB3E2-5E65-425A-B50F-C85E8FBFA734}" presName="descendantText" presStyleLbl="alignAccFollowNode1" presStyleIdx="0" presStyleCnt="4">
        <dgm:presLayoutVars>
          <dgm:bulletEnabled val="1"/>
        </dgm:presLayoutVars>
      </dgm:prSet>
      <dgm:spPr/>
    </dgm:pt>
    <dgm:pt modelId="{90477058-938F-4A7B-B0CA-B96356D3EE5A}" type="pres">
      <dgm:prSet presAssocID="{397EF211-76B9-4548-8193-C19FA0DF08AA}" presName="sp" presStyleCnt="0"/>
      <dgm:spPr/>
    </dgm:pt>
    <dgm:pt modelId="{E2F21444-6E02-482B-B0FE-212FC8F2B38B}" type="pres">
      <dgm:prSet presAssocID="{9B9EFC3D-1D2C-4586-91A4-EE007F5941E4}" presName="linNode" presStyleCnt="0"/>
      <dgm:spPr/>
    </dgm:pt>
    <dgm:pt modelId="{3116D308-9A1E-4664-A6BE-E683D772DF89}" type="pres">
      <dgm:prSet presAssocID="{9B9EFC3D-1D2C-4586-91A4-EE007F5941E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8447BCB-D0A2-4EAD-9D32-5D81C9B5BE51}" type="pres">
      <dgm:prSet presAssocID="{9B9EFC3D-1D2C-4586-91A4-EE007F5941E4}" presName="descendantText" presStyleLbl="alignAccFollowNode1" presStyleIdx="1" presStyleCnt="4">
        <dgm:presLayoutVars>
          <dgm:bulletEnabled val="1"/>
        </dgm:presLayoutVars>
      </dgm:prSet>
      <dgm:spPr/>
    </dgm:pt>
    <dgm:pt modelId="{29E17ABC-E086-4C43-9D84-32F4597DF2C2}" type="pres">
      <dgm:prSet presAssocID="{27DB9E38-4F3E-4A7D-BCA2-FCC7BF46F7BA}" presName="sp" presStyleCnt="0"/>
      <dgm:spPr/>
    </dgm:pt>
    <dgm:pt modelId="{2E290E43-1DAB-4C8C-ACFB-D6C1C613026B}" type="pres">
      <dgm:prSet presAssocID="{0B36DCAF-AB5F-41D4-B828-DC4ED13785FE}" presName="linNode" presStyleCnt="0"/>
      <dgm:spPr/>
    </dgm:pt>
    <dgm:pt modelId="{F62111E7-A6C3-4AD8-A743-926FEEA224BE}" type="pres">
      <dgm:prSet presAssocID="{0B36DCAF-AB5F-41D4-B828-DC4ED13785F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FB85A88-547B-44D3-8102-F3FDB3846085}" type="pres">
      <dgm:prSet presAssocID="{0B36DCAF-AB5F-41D4-B828-DC4ED13785FE}" presName="descendantText" presStyleLbl="alignAccFollowNode1" presStyleIdx="2" presStyleCnt="4">
        <dgm:presLayoutVars>
          <dgm:bulletEnabled val="1"/>
        </dgm:presLayoutVars>
      </dgm:prSet>
      <dgm:spPr/>
    </dgm:pt>
    <dgm:pt modelId="{52FCD150-3BFF-4700-A1D9-6178AE304A9E}" type="pres">
      <dgm:prSet presAssocID="{F2293344-4BDF-4FAA-8115-2509E1739FBA}" presName="sp" presStyleCnt="0"/>
      <dgm:spPr/>
    </dgm:pt>
    <dgm:pt modelId="{757B49AE-5100-4281-B229-E119ECC5552A}" type="pres">
      <dgm:prSet presAssocID="{71A9047E-9B8F-4097-AA36-10DD82D24E95}" presName="linNode" presStyleCnt="0"/>
      <dgm:spPr/>
    </dgm:pt>
    <dgm:pt modelId="{3B196017-927E-423F-A934-490BD5889C90}" type="pres">
      <dgm:prSet presAssocID="{71A9047E-9B8F-4097-AA36-10DD82D24E9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D4C899D-CE93-4B6E-9889-4A4321398137}" type="pres">
      <dgm:prSet presAssocID="{71A9047E-9B8F-4097-AA36-10DD82D24E9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EE2C3E0A-BAAB-4BF0-92D3-258029B7AC6D}" srcId="{862E1EAF-B1CE-4B44-B2B1-F50DAA6B69F0}" destId="{AFFFB3E2-5E65-425A-B50F-C85E8FBFA734}" srcOrd="0" destOrd="0" parTransId="{C54EB798-FC1A-4CA9-8E47-2766B0468319}" sibTransId="{397EF211-76B9-4548-8193-C19FA0DF08AA}"/>
    <dgm:cxn modelId="{8D835C21-D9FD-41E0-9688-971721A9DBBE}" type="presOf" srcId="{7374F418-1059-4F72-BD77-C7E3CF596D16}" destId="{F8447BCB-D0A2-4EAD-9D32-5D81C9B5BE51}" srcOrd="0" destOrd="0" presId="urn:microsoft.com/office/officeart/2005/8/layout/vList5"/>
    <dgm:cxn modelId="{D5471A24-F670-45E5-8C5E-C7A82C465EEA}" srcId="{0B36DCAF-AB5F-41D4-B828-DC4ED13785FE}" destId="{2A20044F-2CC0-40E5-8BE1-35416CD2F89C}" srcOrd="1" destOrd="0" parTransId="{BB664DC3-1181-41C3-9A7B-7E581CB2C212}" sibTransId="{9886B87C-E679-4FEF-BCA2-07993941B357}"/>
    <dgm:cxn modelId="{A975B725-C2C6-4B4D-BCC1-32948C9B55C4}" type="presOf" srcId="{00C8F80B-304A-408E-B7F8-623CE607614A}" destId="{BD4C899D-CE93-4B6E-9889-4A4321398137}" srcOrd="0" destOrd="0" presId="urn:microsoft.com/office/officeart/2005/8/layout/vList5"/>
    <dgm:cxn modelId="{EBDF4D5C-52C9-472C-8602-D98F45DE82BB}" type="presOf" srcId="{FDCDB738-6DB6-48FE-8CA3-E2CD30928403}" destId="{3FB85A88-547B-44D3-8102-F3FDB3846085}" srcOrd="0" destOrd="0" presId="urn:microsoft.com/office/officeart/2005/8/layout/vList5"/>
    <dgm:cxn modelId="{18375169-9C81-4984-997E-D5D6B51FC836}" type="presOf" srcId="{29C7A3BF-49EA-4670-AAC6-CAA256383710}" destId="{BD4C899D-CE93-4B6E-9889-4A4321398137}" srcOrd="0" destOrd="1" presId="urn:microsoft.com/office/officeart/2005/8/layout/vList5"/>
    <dgm:cxn modelId="{E82F9C4A-547C-4843-8D23-4E3FEFF09D77}" srcId="{862E1EAF-B1CE-4B44-B2B1-F50DAA6B69F0}" destId="{71A9047E-9B8F-4097-AA36-10DD82D24E95}" srcOrd="3" destOrd="0" parTransId="{1A3BD4E8-B3DE-4311-8DAF-FB0716E0E8BE}" sibTransId="{81ADCE5F-7CA5-47D9-89E5-E99B9F375AAC}"/>
    <dgm:cxn modelId="{9200476B-2253-455E-BD87-7B29026961E2}" srcId="{0B36DCAF-AB5F-41D4-B828-DC4ED13785FE}" destId="{FDCDB738-6DB6-48FE-8CA3-E2CD30928403}" srcOrd="0" destOrd="0" parTransId="{90894BFD-21E6-403C-B39F-42796D95DB0B}" sibTransId="{33D6CA32-16E1-46BA-8256-1B09EC32D13C}"/>
    <dgm:cxn modelId="{45D3F951-C880-4336-88C2-9901F9FF4279}" srcId="{71A9047E-9B8F-4097-AA36-10DD82D24E95}" destId="{29C7A3BF-49EA-4670-AAC6-CAA256383710}" srcOrd="1" destOrd="0" parTransId="{33F92981-1EDF-4797-801D-DBF986028A86}" sibTransId="{D42B5894-3C3B-47C6-9F16-23071553CC02}"/>
    <dgm:cxn modelId="{FF8BBA53-9042-425D-96CA-0E3E251F6AC5}" type="presOf" srcId="{2A20044F-2CC0-40E5-8BE1-35416CD2F89C}" destId="{3FB85A88-547B-44D3-8102-F3FDB3846085}" srcOrd="0" destOrd="1" presId="urn:microsoft.com/office/officeart/2005/8/layout/vList5"/>
    <dgm:cxn modelId="{04665775-DDDE-44AC-993A-1565C034E45F}" type="presOf" srcId="{AFFFB3E2-5E65-425A-B50F-C85E8FBFA734}" destId="{E805F086-540C-400C-AE8D-EB336FF84683}" srcOrd="0" destOrd="0" presId="urn:microsoft.com/office/officeart/2005/8/layout/vList5"/>
    <dgm:cxn modelId="{66116958-16D7-47C6-895D-2EA7CA62EBDF}" srcId="{71A9047E-9B8F-4097-AA36-10DD82D24E95}" destId="{00C8F80B-304A-408E-B7F8-623CE607614A}" srcOrd="0" destOrd="0" parTransId="{E0B9DB04-E15E-4A2F-8312-4B14BFB7FD3A}" sibTransId="{011FDA0F-0D82-4C9F-BED5-4597A5B7960E}"/>
    <dgm:cxn modelId="{D4AFFC91-F706-4B32-8696-CCA370450E14}" srcId="{9B9EFC3D-1D2C-4586-91A4-EE007F5941E4}" destId="{FEAABB06-C41F-4E95-B028-02609596598F}" srcOrd="1" destOrd="0" parTransId="{06D58F47-5513-4E4A-B22B-12D12E22654A}" sibTransId="{07F7F1FC-C5F4-4A75-8ADF-BF3EF0C0957D}"/>
    <dgm:cxn modelId="{64DA459F-A6A5-4440-A1CA-CA938AE99918}" type="presOf" srcId="{ECE44975-226C-47F2-97A8-8EBE99AB8A78}" destId="{A0056085-160C-4B7B-8D3B-554B2AAC791D}" srcOrd="0" destOrd="0" presId="urn:microsoft.com/office/officeart/2005/8/layout/vList5"/>
    <dgm:cxn modelId="{C314B2B3-CB04-4DFA-ADDC-BCDBFDF459F5}" type="presOf" srcId="{FEAABB06-C41F-4E95-B028-02609596598F}" destId="{F8447BCB-D0A2-4EAD-9D32-5D81C9B5BE51}" srcOrd="0" destOrd="1" presId="urn:microsoft.com/office/officeart/2005/8/layout/vList5"/>
    <dgm:cxn modelId="{9554D6C4-25A8-42A2-BD12-53AEBD6F36EE}" type="presOf" srcId="{862E1EAF-B1CE-4B44-B2B1-F50DAA6B69F0}" destId="{CAF49CF6-D661-4288-B413-EFCB5B3E2B5F}" srcOrd="0" destOrd="0" presId="urn:microsoft.com/office/officeart/2005/8/layout/vList5"/>
    <dgm:cxn modelId="{AF35F3D0-36ED-421E-B814-0B4A51BE158A}" type="presOf" srcId="{9B9EFC3D-1D2C-4586-91A4-EE007F5941E4}" destId="{3116D308-9A1E-4664-A6BE-E683D772DF89}" srcOrd="0" destOrd="0" presId="urn:microsoft.com/office/officeart/2005/8/layout/vList5"/>
    <dgm:cxn modelId="{DB2930D4-6026-42FB-B106-79F7160111A3}" type="presOf" srcId="{0B36DCAF-AB5F-41D4-B828-DC4ED13785FE}" destId="{F62111E7-A6C3-4AD8-A743-926FEEA224BE}" srcOrd="0" destOrd="0" presId="urn:microsoft.com/office/officeart/2005/8/layout/vList5"/>
    <dgm:cxn modelId="{2CFAABD7-BA5A-4B5F-AB89-16072C32157A}" srcId="{9B9EFC3D-1D2C-4586-91A4-EE007F5941E4}" destId="{7374F418-1059-4F72-BD77-C7E3CF596D16}" srcOrd="0" destOrd="0" parTransId="{915515BB-CCE5-4718-BDD7-B6CBABCF2070}" sibTransId="{29E6393B-DABF-46AA-94C1-113496692983}"/>
    <dgm:cxn modelId="{86CA93DF-8905-4DAE-86A8-A310C2467B0F}" srcId="{862E1EAF-B1CE-4B44-B2B1-F50DAA6B69F0}" destId="{9B9EFC3D-1D2C-4586-91A4-EE007F5941E4}" srcOrd="1" destOrd="0" parTransId="{73771F70-BD88-4C07-B80A-C1DDDDDB9423}" sibTransId="{27DB9E38-4F3E-4A7D-BCA2-FCC7BF46F7BA}"/>
    <dgm:cxn modelId="{6FCE27EC-2B1B-4261-98EA-5980D7C5D4DC}" srcId="{862E1EAF-B1CE-4B44-B2B1-F50DAA6B69F0}" destId="{0B36DCAF-AB5F-41D4-B828-DC4ED13785FE}" srcOrd="2" destOrd="0" parTransId="{6E0FCA97-CD21-4148-AD19-68722B5FD508}" sibTransId="{F2293344-4BDF-4FAA-8115-2509E1739FBA}"/>
    <dgm:cxn modelId="{117C47F3-1474-47E1-B24F-6F2C7B9FE8CC}" srcId="{AFFFB3E2-5E65-425A-B50F-C85E8FBFA734}" destId="{ECE44975-226C-47F2-97A8-8EBE99AB8A78}" srcOrd="0" destOrd="0" parTransId="{603A64D7-AD37-417E-8E51-28364D141E06}" sibTransId="{1BE12E3D-6474-459E-8510-3FD9A41C6B37}"/>
    <dgm:cxn modelId="{CDBECBFF-C5CF-4252-B9F9-B73F5006BE9C}" type="presOf" srcId="{71A9047E-9B8F-4097-AA36-10DD82D24E95}" destId="{3B196017-927E-423F-A934-490BD5889C90}" srcOrd="0" destOrd="0" presId="urn:microsoft.com/office/officeart/2005/8/layout/vList5"/>
    <dgm:cxn modelId="{89884BB2-9D45-470F-815C-5E0BC88CD3DA}" type="presParOf" srcId="{CAF49CF6-D661-4288-B413-EFCB5B3E2B5F}" destId="{5E29B0AA-4F9C-4D09-BE91-09B4706215F1}" srcOrd="0" destOrd="0" presId="urn:microsoft.com/office/officeart/2005/8/layout/vList5"/>
    <dgm:cxn modelId="{B5A62B66-7336-4368-BAE2-FDDC4E872EAE}" type="presParOf" srcId="{5E29B0AA-4F9C-4D09-BE91-09B4706215F1}" destId="{E805F086-540C-400C-AE8D-EB336FF84683}" srcOrd="0" destOrd="0" presId="urn:microsoft.com/office/officeart/2005/8/layout/vList5"/>
    <dgm:cxn modelId="{BFF9E193-89BB-478F-8B79-635B56FE6FA3}" type="presParOf" srcId="{5E29B0AA-4F9C-4D09-BE91-09B4706215F1}" destId="{A0056085-160C-4B7B-8D3B-554B2AAC791D}" srcOrd="1" destOrd="0" presId="urn:microsoft.com/office/officeart/2005/8/layout/vList5"/>
    <dgm:cxn modelId="{3AA73EC4-EC85-4435-8EF9-BB1E4B5E1B5D}" type="presParOf" srcId="{CAF49CF6-D661-4288-B413-EFCB5B3E2B5F}" destId="{90477058-938F-4A7B-B0CA-B96356D3EE5A}" srcOrd="1" destOrd="0" presId="urn:microsoft.com/office/officeart/2005/8/layout/vList5"/>
    <dgm:cxn modelId="{D496D32F-2DBA-4256-8D88-9C848B1F139A}" type="presParOf" srcId="{CAF49CF6-D661-4288-B413-EFCB5B3E2B5F}" destId="{E2F21444-6E02-482B-B0FE-212FC8F2B38B}" srcOrd="2" destOrd="0" presId="urn:microsoft.com/office/officeart/2005/8/layout/vList5"/>
    <dgm:cxn modelId="{7374A297-F049-4A8C-9E06-96DE99FFF594}" type="presParOf" srcId="{E2F21444-6E02-482B-B0FE-212FC8F2B38B}" destId="{3116D308-9A1E-4664-A6BE-E683D772DF89}" srcOrd="0" destOrd="0" presId="urn:microsoft.com/office/officeart/2005/8/layout/vList5"/>
    <dgm:cxn modelId="{81449334-E2CE-432C-BF79-673C31643B96}" type="presParOf" srcId="{E2F21444-6E02-482B-B0FE-212FC8F2B38B}" destId="{F8447BCB-D0A2-4EAD-9D32-5D81C9B5BE51}" srcOrd="1" destOrd="0" presId="urn:microsoft.com/office/officeart/2005/8/layout/vList5"/>
    <dgm:cxn modelId="{B98C9E9A-47F5-4C93-B3BD-819DE572446D}" type="presParOf" srcId="{CAF49CF6-D661-4288-B413-EFCB5B3E2B5F}" destId="{29E17ABC-E086-4C43-9D84-32F4597DF2C2}" srcOrd="3" destOrd="0" presId="urn:microsoft.com/office/officeart/2005/8/layout/vList5"/>
    <dgm:cxn modelId="{FE21A5CF-2D6E-435C-AA55-9F539D0E4CDD}" type="presParOf" srcId="{CAF49CF6-D661-4288-B413-EFCB5B3E2B5F}" destId="{2E290E43-1DAB-4C8C-ACFB-D6C1C613026B}" srcOrd="4" destOrd="0" presId="urn:microsoft.com/office/officeart/2005/8/layout/vList5"/>
    <dgm:cxn modelId="{9993CA3B-1349-43BA-BBAA-A4E593C53EAF}" type="presParOf" srcId="{2E290E43-1DAB-4C8C-ACFB-D6C1C613026B}" destId="{F62111E7-A6C3-4AD8-A743-926FEEA224BE}" srcOrd="0" destOrd="0" presId="urn:microsoft.com/office/officeart/2005/8/layout/vList5"/>
    <dgm:cxn modelId="{12816C48-1536-41B1-A024-70B4A81EAB51}" type="presParOf" srcId="{2E290E43-1DAB-4C8C-ACFB-D6C1C613026B}" destId="{3FB85A88-547B-44D3-8102-F3FDB3846085}" srcOrd="1" destOrd="0" presId="urn:microsoft.com/office/officeart/2005/8/layout/vList5"/>
    <dgm:cxn modelId="{D4991EF1-2549-4812-8B60-3447BB1C82DB}" type="presParOf" srcId="{CAF49CF6-D661-4288-B413-EFCB5B3E2B5F}" destId="{52FCD150-3BFF-4700-A1D9-6178AE304A9E}" srcOrd="5" destOrd="0" presId="urn:microsoft.com/office/officeart/2005/8/layout/vList5"/>
    <dgm:cxn modelId="{DA2E7727-3A67-4E34-8398-1B489F3909C5}" type="presParOf" srcId="{CAF49CF6-D661-4288-B413-EFCB5B3E2B5F}" destId="{757B49AE-5100-4281-B229-E119ECC5552A}" srcOrd="6" destOrd="0" presId="urn:microsoft.com/office/officeart/2005/8/layout/vList5"/>
    <dgm:cxn modelId="{DAF96A8B-29EB-415A-9FBF-F09B9CD236BF}" type="presParOf" srcId="{757B49AE-5100-4281-B229-E119ECC5552A}" destId="{3B196017-927E-423F-A934-490BD5889C90}" srcOrd="0" destOrd="0" presId="urn:microsoft.com/office/officeart/2005/8/layout/vList5"/>
    <dgm:cxn modelId="{F8C9D843-F756-4D68-AFDA-0853D260F003}" type="presParOf" srcId="{757B49AE-5100-4281-B229-E119ECC5552A}" destId="{BD4C899D-CE93-4B6E-9889-4A43213981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49A9F6-0D26-48C1-BD2C-241438E44C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31A40D-E68C-472F-BE7D-03924D419546}">
      <dgm:prSet phldrT="[Szöveg]"/>
      <dgm:spPr/>
      <dgm:t>
        <a:bodyPr/>
        <a:lstStyle/>
        <a:p>
          <a:r>
            <a:rPr lang="sk-SK" dirty="0"/>
            <a:t>Výrobu alebo obstaranie výrobkov/služieb</a:t>
          </a:r>
          <a:endParaRPr lang="en-GB" dirty="0"/>
        </a:p>
      </dgm:t>
    </dgm:pt>
    <dgm:pt modelId="{28C67E83-A276-4F71-9EE1-1384190E8396}" type="parTrans" cxnId="{F6E9D6A7-2A77-4CF1-B2DA-CC38F555C722}">
      <dgm:prSet/>
      <dgm:spPr/>
      <dgm:t>
        <a:bodyPr/>
        <a:lstStyle/>
        <a:p>
          <a:endParaRPr lang="en-GB"/>
        </a:p>
      </dgm:t>
    </dgm:pt>
    <dgm:pt modelId="{E90F2805-43AC-440E-9374-94B9F29A035A}" type="sibTrans" cxnId="{F6E9D6A7-2A77-4CF1-B2DA-CC38F555C722}">
      <dgm:prSet/>
      <dgm:spPr/>
      <dgm:t>
        <a:bodyPr/>
        <a:lstStyle/>
        <a:p>
          <a:endParaRPr lang="en-GB"/>
        </a:p>
      </dgm:t>
    </dgm:pt>
    <dgm:pt modelId="{9E6A2EFB-0DFD-414E-8B20-5743680BE9E5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Na základe prísneho receptu, zvyčajne s prísnymi franšízovými požiadavkami </a:t>
          </a:r>
          <a:endParaRPr lang="en-US"/>
        </a:p>
      </dgm:t>
    </dgm:pt>
    <dgm:pt modelId="{B3E0B89C-67D5-4D48-837F-9A7B2D41CA4C}" type="parTrans" cxnId="{802B176B-E7C4-4B38-950B-AC7991B2D66D}">
      <dgm:prSet/>
      <dgm:spPr/>
      <dgm:t>
        <a:bodyPr/>
        <a:lstStyle/>
        <a:p>
          <a:endParaRPr lang="en-US"/>
        </a:p>
      </dgm:t>
    </dgm:pt>
    <dgm:pt modelId="{F8036521-9263-4FCB-98D2-8C721878C5E5}" type="sibTrans" cxnId="{802B176B-E7C4-4B38-950B-AC7991B2D66D}">
      <dgm:prSet/>
      <dgm:spPr/>
      <dgm:t>
        <a:bodyPr/>
        <a:lstStyle/>
        <a:p>
          <a:endParaRPr lang="en-US"/>
        </a:p>
      </dgm:t>
    </dgm:pt>
    <dgm:pt modelId="{F7F91EE9-F221-4786-8C64-98DBB9DCB363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Často s priamym prístupom k dodávateľom/zásobovateľom</a:t>
          </a:r>
          <a:endParaRPr lang="en-US"/>
        </a:p>
      </dgm:t>
    </dgm:pt>
    <dgm:pt modelId="{50EB9885-D46E-477E-9B7C-E6F6DCCFF36E}" type="parTrans" cxnId="{D97F2930-4E2F-4860-9F86-25D7A6FCBBEC}">
      <dgm:prSet/>
      <dgm:spPr/>
      <dgm:t>
        <a:bodyPr/>
        <a:lstStyle/>
        <a:p>
          <a:endParaRPr lang="en-US"/>
        </a:p>
      </dgm:t>
    </dgm:pt>
    <dgm:pt modelId="{C5ABEB37-B9FD-4DA8-886B-180A130C5983}" type="sibTrans" cxnId="{D97F2930-4E2F-4860-9F86-25D7A6FCBBEC}">
      <dgm:prSet/>
      <dgm:spPr/>
      <dgm:t>
        <a:bodyPr/>
        <a:lstStyle/>
        <a:p>
          <a:endParaRPr lang="en-US"/>
        </a:p>
      </dgm:t>
    </dgm:pt>
    <dgm:pt modelId="{10262615-5DE6-4750-9E7B-B34379E6294A}">
      <dgm:prSet/>
      <dgm:spPr/>
      <dgm:t>
        <a:bodyPr/>
        <a:lstStyle/>
        <a:p>
          <a:r>
            <a:rPr lang="sk-SK"/>
            <a:t>Logistiku a predajné miesto</a:t>
          </a:r>
          <a:endParaRPr lang="en-US"/>
        </a:p>
      </dgm:t>
    </dgm:pt>
    <dgm:pt modelId="{878832A5-2A8A-4BD1-98CD-E5A7E6C7BFF1}" type="parTrans" cxnId="{9B087B8A-39A3-4B33-9A80-A191AC4F5524}">
      <dgm:prSet/>
      <dgm:spPr/>
      <dgm:t>
        <a:bodyPr/>
        <a:lstStyle/>
        <a:p>
          <a:endParaRPr lang="en-US"/>
        </a:p>
      </dgm:t>
    </dgm:pt>
    <dgm:pt modelId="{54CEFCEA-6567-4BC2-BCE5-9309166FCD1D}" type="sibTrans" cxnId="{9B087B8A-39A3-4B33-9A80-A191AC4F5524}">
      <dgm:prSet/>
      <dgm:spPr/>
      <dgm:t>
        <a:bodyPr/>
        <a:lstStyle/>
        <a:p>
          <a:endParaRPr lang="en-US"/>
        </a:p>
      </dgm:t>
    </dgm:pt>
    <dgm:pt modelId="{C0AA5B2B-E34D-4F69-88F7-8659ABA0DC3D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Kde a ako by sa mal nový franšízový obchod otvoriť? </a:t>
          </a:r>
          <a:endParaRPr lang="en-US"/>
        </a:p>
      </dgm:t>
    </dgm:pt>
    <dgm:pt modelId="{28AAFDD3-6F59-4F17-95B8-D15C36982B74}" type="parTrans" cxnId="{DDEAD396-CF7C-4F7E-9043-56C6B9818B8D}">
      <dgm:prSet/>
      <dgm:spPr/>
      <dgm:t>
        <a:bodyPr/>
        <a:lstStyle/>
        <a:p>
          <a:endParaRPr lang="en-US"/>
        </a:p>
      </dgm:t>
    </dgm:pt>
    <dgm:pt modelId="{1856D055-DEF1-462E-8E4A-70C00CD2A80E}" type="sibTrans" cxnId="{DDEAD396-CF7C-4F7E-9043-56C6B9818B8D}">
      <dgm:prSet/>
      <dgm:spPr/>
      <dgm:t>
        <a:bodyPr/>
        <a:lstStyle/>
        <a:p>
          <a:endParaRPr lang="en-US"/>
        </a:p>
      </dgm:t>
    </dgm:pt>
    <dgm:pt modelId="{26577A74-188B-4DC2-8249-9A15BD5B7AB3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Je po ňom dostatočný miestny dopyt?</a:t>
          </a:r>
          <a:endParaRPr lang="en-US"/>
        </a:p>
      </dgm:t>
    </dgm:pt>
    <dgm:pt modelId="{71E5567D-BE2B-4615-976D-EA992FA754D3}" type="parTrans" cxnId="{99BC1233-BB5C-4D67-994B-6414E052820B}">
      <dgm:prSet/>
      <dgm:spPr/>
      <dgm:t>
        <a:bodyPr/>
        <a:lstStyle/>
        <a:p>
          <a:endParaRPr lang="en-US"/>
        </a:p>
      </dgm:t>
    </dgm:pt>
    <dgm:pt modelId="{11B3D956-5FA7-4C6E-8C28-9A7C0AA074F7}" type="sibTrans" cxnId="{99BC1233-BB5C-4D67-994B-6414E052820B}">
      <dgm:prSet/>
      <dgm:spPr/>
      <dgm:t>
        <a:bodyPr/>
        <a:lstStyle/>
        <a:p>
          <a:endParaRPr lang="en-US"/>
        </a:p>
      </dgm:t>
    </dgm:pt>
    <dgm:pt modelId="{560820A7-2B54-46C6-9474-DE3B09722A93}">
      <dgm:prSet/>
      <dgm:spPr/>
      <dgm:t>
        <a:bodyPr/>
        <a:lstStyle/>
        <a:p>
          <a:r>
            <a:rPr lang="sk-SK"/>
            <a:t>Marketing a propagácia</a:t>
          </a:r>
          <a:endParaRPr lang="en-US"/>
        </a:p>
      </dgm:t>
    </dgm:pt>
    <dgm:pt modelId="{78CB0352-6ABB-4C4A-B0F5-A797D8C56930}" type="parTrans" cxnId="{E84206E1-4A24-4BA0-A4A7-0BCF0E69C85B}">
      <dgm:prSet/>
      <dgm:spPr/>
      <dgm:t>
        <a:bodyPr/>
        <a:lstStyle/>
        <a:p>
          <a:endParaRPr lang="en-US"/>
        </a:p>
      </dgm:t>
    </dgm:pt>
    <dgm:pt modelId="{F2C48B2C-9B65-4EF0-953A-3BCA42991DD7}" type="sibTrans" cxnId="{E84206E1-4A24-4BA0-A4A7-0BCF0E69C85B}">
      <dgm:prSet/>
      <dgm:spPr/>
      <dgm:t>
        <a:bodyPr/>
        <a:lstStyle/>
        <a:p>
          <a:endParaRPr lang="en-US"/>
        </a:p>
      </dgm:t>
    </dgm:pt>
    <dgm:pt modelId="{7E93E712-04B2-47CA-A58E-2DBD29BB7F08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Vo všeobecnosti na úrovni franšízy</a:t>
          </a:r>
          <a:endParaRPr lang="en-US"/>
        </a:p>
      </dgm:t>
    </dgm:pt>
    <dgm:pt modelId="{09C23AF4-215C-4BE7-9D88-7497189E4EC6}" type="parTrans" cxnId="{5DA04714-35D8-43BB-847D-50B5621BFB00}">
      <dgm:prSet/>
      <dgm:spPr/>
      <dgm:t>
        <a:bodyPr/>
        <a:lstStyle/>
        <a:p>
          <a:endParaRPr lang="en-US"/>
        </a:p>
      </dgm:t>
    </dgm:pt>
    <dgm:pt modelId="{A98F511A-C556-474C-A3A3-F1EA3F9EC772}" type="sibTrans" cxnId="{5DA04714-35D8-43BB-847D-50B5621BFB00}">
      <dgm:prSet/>
      <dgm:spPr/>
      <dgm:t>
        <a:bodyPr/>
        <a:lstStyle/>
        <a:p>
          <a:endParaRPr lang="en-US"/>
        </a:p>
      </dgm:t>
    </dgm:pt>
    <dgm:pt modelId="{584E4088-FA7C-40BA-ACC0-BE03C236BC74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Napriek tomu je potrebné uskutočniť miestny marketing (aspoň pokiaľ ide o uvedenie na trh) </a:t>
          </a:r>
          <a:endParaRPr lang="en-US"/>
        </a:p>
      </dgm:t>
    </dgm:pt>
    <dgm:pt modelId="{033D64E8-69D0-4F1A-8F82-AAEE3DE981FD}" type="parTrans" cxnId="{0D75EA45-719C-4BC3-B8CC-A52907EBE4C8}">
      <dgm:prSet/>
      <dgm:spPr/>
      <dgm:t>
        <a:bodyPr/>
        <a:lstStyle/>
        <a:p>
          <a:endParaRPr lang="en-US"/>
        </a:p>
      </dgm:t>
    </dgm:pt>
    <dgm:pt modelId="{E3350E9D-889A-4A5C-9117-F321F4B21576}" type="sibTrans" cxnId="{0D75EA45-719C-4BC3-B8CC-A52907EBE4C8}">
      <dgm:prSet/>
      <dgm:spPr/>
      <dgm:t>
        <a:bodyPr/>
        <a:lstStyle/>
        <a:p>
          <a:endParaRPr lang="en-US"/>
        </a:p>
      </dgm:t>
    </dgm:pt>
    <dgm:pt modelId="{F9EF559C-BBC9-4694-8238-35BA96136AFA}">
      <dgm:prSet/>
      <dgm:spPr/>
      <dgm:t>
        <a:bodyPr/>
        <a:lstStyle/>
        <a:p>
          <a:r>
            <a:rPr lang="sk-SK"/>
            <a:t>Na druhej strane, ...</a:t>
          </a:r>
          <a:endParaRPr lang="en-US"/>
        </a:p>
      </dgm:t>
    </dgm:pt>
    <dgm:pt modelId="{5EFD1F6F-DF8D-4128-A6B5-0ACD1710FED9}" type="parTrans" cxnId="{86FED230-70A5-4A2D-923B-CC7E39A5254B}">
      <dgm:prSet/>
      <dgm:spPr/>
      <dgm:t>
        <a:bodyPr/>
        <a:lstStyle/>
        <a:p>
          <a:endParaRPr lang="en-US"/>
        </a:p>
      </dgm:t>
    </dgm:pt>
    <dgm:pt modelId="{4F211A9C-110C-42D0-B084-5E4FEE57B2DB}" type="sibTrans" cxnId="{86FED230-70A5-4A2D-923B-CC7E39A5254B}">
      <dgm:prSet/>
      <dgm:spPr/>
      <dgm:t>
        <a:bodyPr/>
        <a:lstStyle/>
        <a:p>
          <a:endParaRPr lang="en-US"/>
        </a:p>
      </dgm:t>
    </dgm:pt>
    <dgm:pt modelId="{3371011A-FE20-400F-AD37-C9F381AFC3B9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Nie je potrebné vymýšľať celý podnik od nuly</a:t>
          </a:r>
          <a:endParaRPr lang="en-US"/>
        </a:p>
      </dgm:t>
    </dgm:pt>
    <dgm:pt modelId="{429E85B3-350B-4ADF-8831-710F92319243}" type="parTrans" cxnId="{930B3722-D331-409A-A4C3-B26C4FDF993F}">
      <dgm:prSet/>
      <dgm:spPr/>
      <dgm:t>
        <a:bodyPr/>
        <a:lstStyle/>
        <a:p>
          <a:endParaRPr lang="en-US"/>
        </a:p>
      </dgm:t>
    </dgm:pt>
    <dgm:pt modelId="{5F1517A2-F51A-4A12-B74B-4167081D801E}" type="sibTrans" cxnId="{930B3722-D331-409A-A4C3-B26C4FDF993F}">
      <dgm:prSet/>
      <dgm:spPr/>
      <dgm:t>
        <a:bodyPr/>
        <a:lstStyle/>
        <a:p>
          <a:endParaRPr lang="en-US"/>
        </a:p>
      </dgm:t>
    </dgm:pt>
    <dgm:pt modelId="{B915AEC5-55EE-4D8B-ADF8-36AB831EF580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Franšízové poplatky sa platia majiteľovi franšízy</a:t>
          </a:r>
          <a:endParaRPr lang="en-US"/>
        </a:p>
      </dgm:t>
    </dgm:pt>
    <dgm:pt modelId="{4E6AE44B-D722-4145-9253-CE0C74E9FF3F}" type="parTrans" cxnId="{48317935-E803-460A-9D47-C424298B80FD}">
      <dgm:prSet/>
      <dgm:spPr/>
      <dgm:t>
        <a:bodyPr/>
        <a:lstStyle/>
        <a:p>
          <a:endParaRPr lang="en-US"/>
        </a:p>
      </dgm:t>
    </dgm:pt>
    <dgm:pt modelId="{C9E77138-A1B0-4560-B255-7CC90067195D}" type="sibTrans" cxnId="{48317935-E803-460A-9D47-C424298B80FD}">
      <dgm:prSet/>
      <dgm:spPr/>
      <dgm:t>
        <a:bodyPr/>
        <a:lstStyle/>
        <a:p>
          <a:endParaRPr lang="en-US"/>
        </a:p>
      </dgm:t>
    </dgm:pt>
    <dgm:pt modelId="{CDBD13B3-7BDD-4726-AF4C-B23A98680714}" type="pres">
      <dgm:prSet presAssocID="{5849A9F6-0D26-48C1-BD2C-241438E44C44}" presName="Name0" presStyleCnt="0">
        <dgm:presLayoutVars>
          <dgm:dir/>
          <dgm:animLvl val="lvl"/>
          <dgm:resizeHandles val="exact"/>
        </dgm:presLayoutVars>
      </dgm:prSet>
      <dgm:spPr/>
    </dgm:pt>
    <dgm:pt modelId="{63ED0F99-4C27-429D-A926-9B6B0CDE733F}" type="pres">
      <dgm:prSet presAssocID="{AF31A40D-E68C-472F-BE7D-03924D419546}" presName="linNode" presStyleCnt="0"/>
      <dgm:spPr/>
    </dgm:pt>
    <dgm:pt modelId="{67E38187-D2F3-44DE-82F2-EDE294B980D6}" type="pres">
      <dgm:prSet presAssocID="{AF31A40D-E68C-472F-BE7D-03924D41954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8356D25-D8DE-4494-BF93-1ADC135409CF}" type="pres">
      <dgm:prSet presAssocID="{AF31A40D-E68C-472F-BE7D-03924D419546}" presName="descendantText" presStyleLbl="alignAccFollowNode1" presStyleIdx="0" presStyleCnt="4">
        <dgm:presLayoutVars>
          <dgm:bulletEnabled val="1"/>
        </dgm:presLayoutVars>
      </dgm:prSet>
      <dgm:spPr/>
    </dgm:pt>
    <dgm:pt modelId="{B06012CC-5F4B-4A58-BFE2-B18922737E3B}" type="pres">
      <dgm:prSet presAssocID="{E90F2805-43AC-440E-9374-94B9F29A035A}" presName="sp" presStyleCnt="0"/>
      <dgm:spPr/>
    </dgm:pt>
    <dgm:pt modelId="{C77C4D5B-AC83-4604-9D24-70B977DF9AA2}" type="pres">
      <dgm:prSet presAssocID="{10262615-5DE6-4750-9E7B-B34379E6294A}" presName="linNode" presStyleCnt="0"/>
      <dgm:spPr/>
    </dgm:pt>
    <dgm:pt modelId="{AB443D96-EDB7-4A5C-B123-8D6271499935}" type="pres">
      <dgm:prSet presAssocID="{10262615-5DE6-4750-9E7B-B34379E6294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5125DDD-E33D-4E6A-904F-D000A465D069}" type="pres">
      <dgm:prSet presAssocID="{10262615-5DE6-4750-9E7B-B34379E6294A}" presName="descendantText" presStyleLbl="alignAccFollowNode1" presStyleIdx="1" presStyleCnt="4">
        <dgm:presLayoutVars>
          <dgm:bulletEnabled val="1"/>
        </dgm:presLayoutVars>
      </dgm:prSet>
      <dgm:spPr/>
    </dgm:pt>
    <dgm:pt modelId="{7905A47B-954C-43C8-B7D8-4906123D7702}" type="pres">
      <dgm:prSet presAssocID="{54CEFCEA-6567-4BC2-BCE5-9309166FCD1D}" presName="sp" presStyleCnt="0"/>
      <dgm:spPr/>
    </dgm:pt>
    <dgm:pt modelId="{FB7FF6F5-BB4D-409E-A318-119413163D22}" type="pres">
      <dgm:prSet presAssocID="{560820A7-2B54-46C6-9474-DE3B09722A93}" presName="linNode" presStyleCnt="0"/>
      <dgm:spPr/>
    </dgm:pt>
    <dgm:pt modelId="{38F325E6-E479-4ABA-B77F-49F101D742F3}" type="pres">
      <dgm:prSet presAssocID="{560820A7-2B54-46C6-9474-DE3B09722A9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158EED5-68F7-4F44-9E37-07E5C536CF24}" type="pres">
      <dgm:prSet presAssocID="{560820A7-2B54-46C6-9474-DE3B09722A93}" presName="descendantText" presStyleLbl="alignAccFollowNode1" presStyleIdx="2" presStyleCnt="4">
        <dgm:presLayoutVars>
          <dgm:bulletEnabled val="1"/>
        </dgm:presLayoutVars>
      </dgm:prSet>
      <dgm:spPr/>
    </dgm:pt>
    <dgm:pt modelId="{5A9436B4-0D66-4FA0-9F42-081ACE0FDB74}" type="pres">
      <dgm:prSet presAssocID="{F2C48B2C-9B65-4EF0-953A-3BCA42991DD7}" presName="sp" presStyleCnt="0"/>
      <dgm:spPr/>
    </dgm:pt>
    <dgm:pt modelId="{0DA5F452-1622-4C85-8FD0-17082F647EF1}" type="pres">
      <dgm:prSet presAssocID="{F9EF559C-BBC9-4694-8238-35BA96136AFA}" presName="linNode" presStyleCnt="0"/>
      <dgm:spPr/>
    </dgm:pt>
    <dgm:pt modelId="{5C569CFA-2FC1-4AB1-A561-22CF49D0BC53}" type="pres">
      <dgm:prSet presAssocID="{F9EF559C-BBC9-4694-8238-35BA96136AF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4CA899EF-B2F5-4F96-885E-0F6564BCAC6B}" type="pres">
      <dgm:prSet presAssocID="{F9EF559C-BBC9-4694-8238-35BA96136AF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3AD0202-AC52-4B7E-B481-424454BA46D6}" type="presOf" srcId="{584E4088-FA7C-40BA-ACC0-BE03C236BC74}" destId="{D158EED5-68F7-4F44-9E37-07E5C536CF24}" srcOrd="0" destOrd="1" presId="urn:microsoft.com/office/officeart/2005/8/layout/vList5"/>
    <dgm:cxn modelId="{7B20CA06-93BF-4899-9A38-3D72A04A5411}" type="presOf" srcId="{F7F91EE9-F221-4786-8C64-98DBB9DCB363}" destId="{E8356D25-D8DE-4494-BF93-1ADC135409CF}" srcOrd="0" destOrd="1" presId="urn:microsoft.com/office/officeart/2005/8/layout/vList5"/>
    <dgm:cxn modelId="{5DA04714-35D8-43BB-847D-50B5621BFB00}" srcId="{560820A7-2B54-46C6-9474-DE3B09722A93}" destId="{7E93E712-04B2-47CA-A58E-2DBD29BB7F08}" srcOrd="0" destOrd="0" parTransId="{09C23AF4-215C-4BE7-9D88-7497189E4EC6}" sibTransId="{A98F511A-C556-474C-A3A3-F1EA3F9EC772}"/>
    <dgm:cxn modelId="{930B3722-D331-409A-A4C3-B26C4FDF993F}" srcId="{F9EF559C-BBC9-4694-8238-35BA96136AFA}" destId="{3371011A-FE20-400F-AD37-C9F381AFC3B9}" srcOrd="0" destOrd="0" parTransId="{429E85B3-350B-4ADF-8831-710F92319243}" sibTransId="{5F1517A2-F51A-4A12-B74B-4167081D801E}"/>
    <dgm:cxn modelId="{D97F2930-4E2F-4860-9F86-25D7A6FCBBEC}" srcId="{AF31A40D-E68C-472F-BE7D-03924D419546}" destId="{F7F91EE9-F221-4786-8C64-98DBB9DCB363}" srcOrd="1" destOrd="0" parTransId="{50EB9885-D46E-477E-9B7C-E6F6DCCFF36E}" sibTransId="{C5ABEB37-B9FD-4DA8-886B-180A130C5983}"/>
    <dgm:cxn modelId="{86FED230-70A5-4A2D-923B-CC7E39A5254B}" srcId="{5849A9F6-0D26-48C1-BD2C-241438E44C44}" destId="{F9EF559C-BBC9-4694-8238-35BA96136AFA}" srcOrd="3" destOrd="0" parTransId="{5EFD1F6F-DF8D-4128-A6B5-0ACD1710FED9}" sibTransId="{4F211A9C-110C-42D0-B084-5E4FEE57B2DB}"/>
    <dgm:cxn modelId="{99BC1233-BB5C-4D67-994B-6414E052820B}" srcId="{10262615-5DE6-4750-9E7B-B34379E6294A}" destId="{26577A74-188B-4DC2-8249-9A15BD5B7AB3}" srcOrd="1" destOrd="0" parTransId="{71E5567D-BE2B-4615-976D-EA992FA754D3}" sibTransId="{11B3D956-5FA7-4C6E-8C28-9A7C0AA074F7}"/>
    <dgm:cxn modelId="{48317935-E803-460A-9D47-C424298B80FD}" srcId="{F9EF559C-BBC9-4694-8238-35BA96136AFA}" destId="{B915AEC5-55EE-4D8B-ADF8-36AB831EF580}" srcOrd="1" destOrd="0" parTransId="{4E6AE44B-D722-4145-9253-CE0C74E9FF3F}" sibTransId="{C9E77138-A1B0-4560-B255-7CC90067195D}"/>
    <dgm:cxn modelId="{0D75EA45-719C-4BC3-B8CC-A52907EBE4C8}" srcId="{560820A7-2B54-46C6-9474-DE3B09722A93}" destId="{584E4088-FA7C-40BA-ACC0-BE03C236BC74}" srcOrd="1" destOrd="0" parTransId="{033D64E8-69D0-4F1A-8F82-AAEE3DE981FD}" sibTransId="{E3350E9D-889A-4A5C-9117-F321F4B21576}"/>
    <dgm:cxn modelId="{802B176B-E7C4-4B38-950B-AC7991B2D66D}" srcId="{AF31A40D-E68C-472F-BE7D-03924D419546}" destId="{9E6A2EFB-0DFD-414E-8B20-5743680BE9E5}" srcOrd="0" destOrd="0" parTransId="{B3E0B89C-67D5-4D48-837F-9A7B2D41CA4C}" sibTransId="{F8036521-9263-4FCB-98D2-8C721878C5E5}"/>
    <dgm:cxn modelId="{23340756-A916-4D8E-A7DB-F9B7568D8DF0}" type="presOf" srcId="{7E93E712-04B2-47CA-A58E-2DBD29BB7F08}" destId="{D158EED5-68F7-4F44-9E37-07E5C536CF24}" srcOrd="0" destOrd="0" presId="urn:microsoft.com/office/officeart/2005/8/layout/vList5"/>
    <dgm:cxn modelId="{7E98F683-835E-41E7-BB9F-19F4115501A2}" type="presOf" srcId="{C0AA5B2B-E34D-4F69-88F7-8659ABA0DC3D}" destId="{25125DDD-E33D-4E6A-904F-D000A465D069}" srcOrd="0" destOrd="0" presId="urn:microsoft.com/office/officeart/2005/8/layout/vList5"/>
    <dgm:cxn modelId="{83010E84-DEE4-4F12-8634-9B88EDCAF5B6}" type="presOf" srcId="{F9EF559C-BBC9-4694-8238-35BA96136AFA}" destId="{5C569CFA-2FC1-4AB1-A561-22CF49D0BC53}" srcOrd="0" destOrd="0" presId="urn:microsoft.com/office/officeart/2005/8/layout/vList5"/>
    <dgm:cxn modelId="{9B087B8A-39A3-4B33-9A80-A191AC4F5524}" srcId="{5849A9F6-0D26-48C1-BD2C-241438E44C44}" destId="{10262615-5DE6-4750-9E7B-B34379E6294A}" srcOrd="1" destOrd="0" parTransId="{878832A5-2A8A-4BD1-98CD-E5A7E6C7BFF1}" sibTransId="{54CEFCEA-6567-4BC2-BCE5-9309166FCD1D}"/>
    <dgm:cxn modelId="{FA588C96-189B-40D5-BD2E-D29E4F91A4BB}" type="presOf" srcId="{AF31A40D-E68C-472F-BE7D-03924D419546}" destId="{67E38187-D2F3-44DE-82F2-EDE294B980D6}" srcOrd="0" destOrd="0" presId="urn:microsoft.com/office/officeart/2005/8/layout/vList5"/>
    <dgm:cxn modelId="{DDEAD396-CF7C-4F7E-9043-56C6B9818B8D}" srcId="{10262615-5DE6-4750-9E7B-B34379E6294A}" destId="{C0AA5B2B-E34D-4F69-88F7-8659ABA0DC3D}" srcOrd="0" destOrd="0" parTransId="{28AAFDD3-6F59-4F17-95B8-D15C36982B74}" sibTransId="{1856D055-DEF1-462E-8E4A-70C00CD2A80E}"/>
    <dgm:cxn modelId="{F6E9D6A7-2A77-4CF1-B2DA-CC38F555C722}" srcId="{5849A9F6-0D26-48C1-BD2C-241438E44C44}" destId="{AF31A40D-E68C-472F-BE7D-03924D419546}" srcOrd="0" destOrd="0" parTransId="{28C67E83-A276-4F71-9EE1-1384190E8396}" sibTransId="{E90F2805-43AC-440E-9374-94B9F29A035A}"/>
    <dgm:cxn modelId="{E5C7D3AE-8653-4279-9990-F342D15D5903}" type="presOf" srcId="{9E6A2EFB-0DFD-414E-8B20-5743680BE9E5}" destId="{E8356D25-D8DE-4494-BF93-1ADC135409CF}" srcOrd="0" destOrd="0" presId="urn:microsoft.com/office/officeart/2005/8/layout/vList5"/>
    <dgm:cxn modelId="{5EAC88B2-A087-423E-A71E-860C824041F7}" type="presOf" srcId="{5849A9F6-0D26-48C1-BD2C-241438E44C44}" destId="{CDBD13B3-7BDD-4726-AF4C-B23A98680714}" srcOrd="0" destOrd="0" presId="urn:microsoft.com/office/officeart/2005/8/layout/vList5"/>
    <dgm:cxn modelId="{3A1A4EB5-CD3B-4637-8F09-54DC26121951}" type="presOf" srcId="{10262615-5DE6-4750-9E7B-B34379E6294A}" destId="{AB443D96-EDB7-4A5C-B123-8D6271499935}" srcOrd="0" destOrd="0" presId="urn:microsoft.com/office/officeart/2005/8/layout/vList5"/>
    <dgm:cxn modelId="{7FCC51BB-1043-478A-83B6-E48385C7A95A}" type="presOf" srcId="{3371011A-FE20-400F-AD37-C9F381AFC3B9}" destId="{4CA899EF-B2F5-4F96-885E-0F6564BCAC6B}" srcOrd="0" destOrd="0" presId="urn:microsoft.com/office/officeart/2005/8/layout/vList5"/>
    <dgm:cxn modelId="{157AB0BC-7FB0-4971-BFA1-7A701C15AF01}" type="presOf" srcId="{B915AEC5-55EE-4D8B-ADF8-36AB831EF580}" destId="{4CA899EF-B2F5-4F96-885E-0F6564BCAC6B}" srcOrd="0" destOrd="1" presId="urn:microsoft.com/office/officeart/2005/8/layout/vList5"/>
    <dgm:cxn modelId="{E84206E1-4A24-4BA0-A4A7-0BCF0E69C85B}" srcId="{5849A9F6-0D26-48C1-BD2C-241438E44C44}" destId="{560820A7-2B54-46C6-9474-DE3B09722A93}" srcOrd="2" destOrd="0" parTransId="{78CB0352-6ABB-4C4A-B0F5-A797D8C56930}" sibTransId="{F2C48B2C-9B65-4EF0-953A-3BCA42991DD7}"/>
    <dgm:cxn modelId="{31BF40E1-E339-4DC9-ADB3-72ED23AA4F0D}" type="presOf" srcId="{560820A7-2B54-46C6-9474-DE3B09722A93}" destId="{38F325E6-E479-4ABA-B77F-49F101D742F3}" srcOrd="0" destOrd="0" presId="urn:microsoft.com/office/officeart/2005/8/layout/vList5"/>
    <dgm:cxn modelId="{5215EFE9-9731-4259-BEFD-E612818DABDA}" type="presOf" srcId="{26577A74-188B-4DC2-8249-9A15BD5B7AB3}" destId="{25125DDD-E33D-4E6A-904F-D000A465D069}" srcOrd="0" destOrd="1" presId="urn:microsoft.com/office/officeart/2005/8/layout/vList5"/>
    <dgm:cxn modelId="{FF9B490D-A6D2-4CA6-BEE5-52BE8345A566}" type="presParOf" srcId="{CDBD13B3-7BDD-4726-AF4C-B23A98680714}" destId="{63ED0F99-4C27-429D-A926-9B6B0CDE733F}" srcOrd="0" destOrd="0" presId="urn:microsoft.com/office/officeart/2005/8/layout/vList5"/>
    <dgm:cxn modelId="{80CF5A33-A19E-41B5-A797-CADCBD04A4E9}" type="presParOf" srcId="{63ED0F99-4C27-429D-A926-9B6B0CDE733F}" destId="{67E38187-D2F3-44DE-82F2-EDE294B980D6}" srcOrd="0" destOrd="0" presId="urn:microsoft.com/office/officeart/2005/8/layout/vList5"/>
    <dgm:cxn modelId="{9AAE9B04-305E-4740-8FC1-CD71601B893D}" type="presParOf" srcId="{63ED0F99-4C27-429D-A926-9B6B0CDE733F}" destId="{E8356D25-D8DE-4494-BF93-1ADC135409CF}" srcOrd="1" destOrd="0" presId="urn:microsoft.com/office/officeart/2005/8/layout/vList5"/>
    <dgm:cxn modelId="{DA623CB6-AEED-4F21-9133-1A45EC6CD52D}" type="presParOf" srcId="{CDBD13B3-7BDD-4726-AF4C-B23A98680714}" destId="{B06012CC-5F4B-4A58-BFE2-B18922737E3B}" srcOrd="1" destOrd="0" presId="urn:microsoft.com/office/officeart/2005/8/layout/vList5"/>
    <dgm:cxn modelId="{8AE9B577-B121-4312-8E88-A9E05CA7FDBA}" type="presParOf" srcId="{CDBD13B3-7BDD-4726-AF4C-B23A98680714}" destId="{C77C4D5B-AC83-4604-9D24-70B977DF9AA2}" srcOrd="2" destOrd="0" presId="urn:microsoft.com/office/officeart/2005/8/layout/vList5"/>
    <dgm:cxn modelId="{179ACD04-AC4E-49D7-8F3B-EEA806E68678}" type="presParOf" srcId="{C77C4D5B-AC83-4604-9D24-70B977DF9AA2}" destId="{AB443D96-EDB7-4A5C-B123-8D6271499935}" srcOrd="0" destOrd="0" presId="urn:microsoft.com/office/officeart/2005/8/layout/vList5"/>
    <dgm:cxn modelId="{BD4A5FE0-B9C7-40EA-95C9-364A6ABCA247}" type="presParOf" srcId="{C77C4D5B-AC83-4604-9D24-70B977DF9AA2}" destId="{25125DDD-E33D-4E6A-904F-D000A465D069}" srcOrd="1" destOrd="0" presId="urn:microsoft.com/office/officeart/2005/8/layout/vList5"/>
    <dgm:cxn modelId="{4957D183-5161-4B71-B3D1-2C3CBCC30A35}" type="presParOf" srcId="{CDBD13B3-7BDD-4726-AF4C-B23A98680714}" destId="{7905A47B-954C-43C8-B7D8-4906123D7702}" srcOrd="3" destOrd="0" presId="urn:microsoft.com/office/officeart/2005/8/layout/vList5"/>
    <dgm:cxn modelId="{92207028-F3AA-438F-9ABC-BC24465F9454}" type="presParOf" srcId="{CDBD13B3-7BDD-4726-AF4C-B23A98680714}" destId="{FB7FF6F5-BB4D-409E-A318-119413163D22}" srcOrd="4" destOrd="0" presId="urn:microsoft.com/office/officeart/2005/8/layout/vList5"/>
    <dgm:cxn modelId="{17F1C741-AD38-43EE-B147-4C1AD3FBD831}" type="presParOf" srcId="{FB7FF6F5-BB4D-409E-A318-119413163D22}" destId="{38F325E6-E479-4ABA-B77F-49F101D742F3}" srcOrd="0" destOrd="0" presId="urn:microsoft.com/office/officeart/2005/8/layout/vList5"/>
    <dgm:cxn modelId="{C2B12AB6-72F5-4F33-8160-874643597C76}" type="presParOf" srcId="{FB7FF6F5-BB4D-409E-A318-119413163D22}" destId="{D158EED5-68F7-4F44-9E37-07E5C536CF24}" srcOrd="1" destOrd="0" presId="urn:microsoft.com/office/officeart/2005/8/layout/vList5"/>
    <dgm:cxn modelId="{C0FE267F-63C3-4878-AC5A-7EECC79A01E4}" type="presParOf" srcId="{CDBD13B3-7BDD-4726-AF4C-B23A98680714}" destId="{5A9436B4-0D66-4FA0-9F42-081ACE0FDB74}" srcOrd="5" destOrd="0" presId="urn:microsoft.com/office/officeart/2005/8/layout/vList5"/>
    <dgm:cxn modelId="{F1FFA96F-84B5-4866-B8DD-5DA7B1A5377C}" type="presParOf" srcId="{CDBD13B3-7BDD-4726-AF4C-B23A98680714}" destId="{0DA5F452-1622-4C85-8FD0-17082F647EF1}" srcOrd="6" destOrd="0" presId="urn:microsoft.com/office/officeart/2005/8/layout/vList5"/>
    <dgm:cxn modelId="{E913BEA0-F3B2-4F17-B9CB-AA0B07F95D8B}" type="presParOf" srcId="{0DA5F452-1622-4C85-8FD0-17082F647EF1}" destId="{5C569CFA-2FC1-4AB1-A561-22CF49D0BC53}" srcOrd="0" destOrd="0" presId="urn:microsoft.com/office/officeart/2005/8/layout/vList5"/>
    <dgm:cxn modelId="{26570ECF-B1EB-41C2-A049-04B5E0DA358E}" type="presParOf" srcId="{0DA5F452-1622-4C85-8FD0-17082F647EF1}" destId="{4CA899EF-B2F5-4F96-885E-0F6564BCAC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605F4F-1280-4377-9876-D3CEAC476B4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3F59806-0B94-422D-9A4F-78EFDD52C7E7}">
      <dgm:prSet phldrT="[Text]"/>
      <dgm:spPr/>
      <dgm:t>
        <a:bodyPr/>
        <a:lstStyle/>
        <a:p>
          <a:r>
            <a:rPr lang="it-IT" dirty="0"/>
            <a:t>Vlastný kapitál, Rodina, priatelia a podporovatelia </a:t>
          </a:r>
          <a:endParaRPr lang="en-GB" dirty="0"/>
        </a:p>
      </dgm:t>
    </dgm:pt>
    <dgm:pt modelId="{6CAEF544-15B4-420D-AB77-F7D8F4B05EB4}" type="parTrans" cxnId="{2B19E25B-58A5-419E-A9C9-8D70167192EC}">
      <dgm:prSet/>
      <dgm:spPr/>
      <dgm:t>
        <a:bodyPr/>
        <a:lstStyle/>
        <a:p>
          <a:endParaRPr lang="en-GB"/>
        </a:p>
      </dgm:t>
    </dgm:pt>
    <dgm:pt modelId="{8679E36E-AC9E-4DDF-AC63-038DB495D20E}" type="sibTrans" cxnId="{2B19E25B-58A5-419E-A9C9-8D70167192EC}">
      <dgm:prSet/>
      <dgm:spPr/>
      <dgm:t>
        <a:bodyPr/>
        <a:lstStyle/>
        <a:p>
          <a:endParaRPr lang="en-GB"/>
        </a:p>
      </dgm:t>
    </dgm:pt>
    <dgm:pt modelId="{68F0844A-5D1C-4AD1-A052-9C8DB0C53E38}">
      <dgm:prSet phldrT="[Text]"/>
      <dgm:spPr/>
      <dgm:t>
        <a:bodyPr/>
        <a:lstStyle/>
        <a:p>
          <a:r>
            <a:rPr lang="en-US"/>
            <a:t>Investície podnikateľských anjelov alebo crowdfunding</a:t>
          </a:r>
          <a:endParaRPr lang="en-GB" dirty="0"/>
        </a:p>
      </dgm:t>
    </dgm:pt>
    <dgm:pt modelId="{84B9B2FB-DEC2-4AC0-B308-20CC3DDA2737}" type="parTrans" cxnId="{85449A64-578B-47AF-9EFF-35DCD9FAF66A}">
      <dgm:prSet/>
      <dgm:spPr/>
      <dgm:t>
        <a:bodyPr/>
        <a:lstStyle/>
        <a:p>
          <a:endParaRPr lang="en-GB"/>
        </a:p>
      </dgm:t>
    </dgm:pt>
    <dgm:pt modelId="{C722B01A-EC67-4BA4-AC3F-B03DC8EC1F08}" type="sibTrans" cxnId="{85449A64-578B-47AF-9EFF-35DCD9FAF66A}">
      <dgm:prSet/>
      <dgm:spPr/>
      <dgm:t>
        <a:bodyPr/>
        <a:lstStyle/>
        <a:p>
          <a:endParaRPr lang="en-GB"/>
        </a:p>
      </dgm:t>
    </dgm:pt>
    <dgm:pt modelId="{DCD1084D-BB20-4BA5-8514-F667FA217FC0}">
      <dgm:prSet phldrT="[Text]"/>
      <dgm:spPr/>
      <dgm:t>
        <a:bodyPr/>
        <a:lstStyle/>
        <a:p>
          <a:r>
            <a:rPr lang="en-US"/>
            <a:t>Rizikový kapitál </a:t>
          </a:r>
          <a:endParaRPr lang="en-GB" dirty="0"/>
        </a:p>
      </dgm:t>
    </dgm:pt>
    <dgm:pt modelId="{E7641485-AD57-4EDC-ABBE-DD2D174BDDF5}" type="parTrans" cxnId="{FD7A551F-16BA-4FE1-A259-39C2329B0567}">
      <dgm:prSet/>
      <dgm:spPr/>
      <dgm:t>
        <a:bodyPr/>
        <a:lstStyle/>
        <a:p>
          <a:endParaRPr lang="en-GB"/>
        </a:p>
      </dgm:t>
    </dgm:pt>
    <dgm:pt modelId="{F8CFF717-9D4D-4A01-97B6-492111E7A32A}" type="sibTrans" cxnId="{FD7A551F-16BA-4FE1-A259-39C2329B0567}">
      <dgm:prSet/>
      <dgm:spPr/>
      <dgm:t>
        <a:bodyPr/>
        <a:lstStyle/>
        <a:p>
          <a:endParaRPr lang="en-GB"/>
        </a:p>
      </dgm:t>
    </dgm:pt>
    <dgm:pt modelId="{8AC78AB5-1B1D-45A1-8438-770EE7A00DE2}">
      <dgm:prSet phldrT="[Text]"/>
      <dgm:spPr/>
      <dgm:t>
        <a:bodyPr/>
        <a:lstStyle/>
        <a:p>
          <a:r>
            <a:rPr lang="en-US"/>
            <a:t>Fúzie a akvizície </a:t>
          </a:r>
          <a:endParaRPr lang="en-GB" dirty="0"/>
        </a:p>
      </dgm:t>
    </dgm:pt>
    <dgm:pt modelId="{1A437863-A96A-4C80-B3AA-A42B7B6E9F6E}" type="parTrans" cxnId="{FA911F14-6977-4443-8EBD-E8E9528B1883}">
      <dgm:prSet/>
      <dgm:spPr/>
      <dgm:t>
        <a:bodyPr/>
        <a:lstStyle/>
        <a:p>
          <a:endParaRPr lang="en-GB"/>
        </a:p>
      </dgm:t>
    </dgm:pt>
    <dgm:pt modelId="{60434861-62AA-4734-B063-2C5AF6F45CE1}" type="sibTrans" cxnId="{FA911F14-6977-4443-8EBD-E8E9528B1883}">
      <dgm:prSet/>
      <dgm:spPr/>
      <dgm:t>
        <a:bodyPr/>
        <a:lstStyle/>
        <a:p>
          <a:endParaRPr lang="en-GB"/>
        </a:p>
      </dgm:t>
    </dgm:pt>
    <dgm:pt modelId="{22186666-4C04-4C82-A5D3-C5845A7CA84B}">
      <dgm:prSet phldrT="[Text]"/>
      <dgm:spPr/>
      <dgm:t>
        <a:bodyPr/>
        <a:lstStyle/>
        <a:p>
          <a:r>
            <a:rPr lang="en-US" dirty="0" err="1"/>
            <a:t>Akciový</a:t>
          </a:r>
          <a:r>
            <a:rPr lang="en-US" dirty="0"/>
            <a:t> </a:t>
          </a:r>
          <a:r>
            <a:rPr lang="en-US" dirty="0" err="1"/>
            <a:t>trh</a:t>
          </a:r>
          <a:endParaRPr lang="en-GB" dirty="0"/>
        </a:p>
      </dgm:t>
    </dgm:pt>
    <dgm:pt modelId="{7A45E63D-5C33-4C46-8ACE-F02374699479}" type="parTrans" cxnId="{2418BB25-C347-467D-9ECD-7063FDA2F065}">
      <dgm:prSet/>
      <dgm:spPr/>
      <dgm:t>
        <a:bodyPr/>
        <a:lstStyle/>
        <a:p>
          <a:endParaRPr lang="en-GB"/>
        </a:p>
      </dgm:t>
    </dgm:pt>
    <dgm:pt modelId="{FC6DE49C-E458-4F35-B84F-7A89835511E6}" type="sibTrans" cxnId="{2418BB25-C347-467D-9ECD-7063FDA2F065}">
      <dgm:prSet/>
      <dgm:spPr/>
      <dgm:t>
        <a:bodyPr/>
        <a:lstStyle/>
        <a:p>
          <a:endParaRPr lang="en-GB"/>
        </a:p>
      </dgm:t>
    </dgm:pt>
    <dgm:pt modelId="{A0835E82-3E42-4CB7-9819-022D1AACF54F}" type="pres">
      <dgm:prSet presAssocID="{95605F4F-1280-4377-9876-D3CEAC476B4E}" presName="Name0" presStyleCnt="0">
        <dgm:presLayoutVars>
          <dgm:dir/>
          <dgm:resizeHandles val="exact"/>
        </dgm:presLayoutVars>
      </dgm:prSet>
      <dgm:spPr/>
    </dgm:pt>
    <dgm:pt modelId="{7EFF947A-3BE7-45FE-B9E5-40052CA834C7}" type="pres">
      <dgm:prSet presAssocID="{53F59806-0B94-422D-9A4F-78EFDD52C7E7}" presName="node" presStyleLbl="node1" presStyleIdx="0" presStyleCnt="5">
        <dgm:presLayoutVars>
          <dgm:bulletEnabled val="1"/>
        </dgm:presLayoutVars>
      </dgm:prSet>
      <dgm:spPr/>
    </dgm:pt>
    <dgm:pt modelId="{1FC86265-041B-46BF-AC28-633DCA3FBFEC}" type="pres">
      <dgm:prSet presAssocID="{8679E36E-AC9E-4DDF-AC63-038DB495D20E}" presName="sibTrans" presStyleLbl="sibTrans2D1" presStyleIdx="0" presStyleCnt="4"/>
      <dgm:spPr/>
    </dgm:pt>
    <dgm:pt modelId="{30260A33-911F-452B-BEE3-952A5D88EB8D}" type="pres">
      <dgm:prSet presAssocID="{8679E36E-AC9E-4DDF-AC63-038DB495D20E}" presName="connectorText" presStyleLbl="sibTrans2D1" presStyleIdx="0" presStyleCnt="4"/>
      <dgm:spPr/>
    </dgm:pt>
    <dgm:pt modelId="{A6AFE2D3-B027-492C-BE24-15F407F378C1}" type="pres">
      <dgm:prSet presAssocID="{68F0844A-5D1C-4AD1-A052-9C8DB0C53E38}" presName="node" presStyleLbl="node1" presStyleIdx="1" presStyleCnt="5">
        <dgm:presLayoutVars>
          <dgm:bulletEnabled val="1"/>
        </dgm:presLayoutVars>
      </dgm:prSet>
      <dgm:spPr/>
    </dgm:pt>
    <dgm:pt modelId="{FDE3B199-7785-494D-B1A6-656A66B28E15}" type="pres">
      <dgm:prSet presAssocID="{C722B01A-EC67-4BA4-AC3F-B03DC8EC1F08}" presName="sibTrans" presStyleLbl="sibTrans2D1" presStyleIdx="1" presStyleCnt="4"/>
      <dgm:spPr/>
    </dgm:pt>
    <dgm:pt modelId="{3419C0FD-5A37-499B-A601-9C24F0342FDA}" type="pres">
      <dgm:prSet presAssocID="{C722B01A-EC67-4BA4-AC3F-B03DC8EC1F08}" presName="connectorText" presStyleLbl="sibTrans2D1" presStyleIdx="1" presStyleCnt="4"/>
      <dgm:spPr/>
    </dgm:pt>
    <dgm:pt modelId="{C6B92D48-452B-4B2E-B0AD-21F92AA94041}" type="pres">
      <dgm:prSet presAssocID="{DCD1084D-BB20-4BA5-8514-F667FA217FC0}" presName="node" presStyleLbl="node1" presStyleIdx="2" presStyleCnt="5">
        <dgm:presLayoutVars>
          <dgm:bulletEnabled val="1"/>
        </dgm:presLayoutVars>
      </dgm:prSet>
      <dgm:spPr/>
    </dgm:pt>
    <dgm:pt modelId="{88A1532E-BD9F-4A7C-BA88-0BF98EDFEF45}" type="pres">
      <dgm:prSet presAssocID="{F8CFF717-9D4D-4A01-97B6-492111E7A32A}" presName="sibTrans" presStyleLbl="sibTrans2D1" presStyleIdx="2" presStyleCnt="4"/>
      <dgm:spPr/>
    </dgm:pt>
    <dgm:pt modelId="{94ABBD92-9F70-4C25-A3F3-6C4C6D31BCAB}" type="pres">
      <dgm:prSet presAssocID="{F8CFF717-9D4D-4A01-97B6-492111E7A32A}" presName="connectorText" presStyleLbl="sibTrans2D1" presStyleIdx="2" presStyleCnt="4"/>
      <dgm:spPr/>
    </dgm:pt>
    <dgm:pt modelId="{CCDE7C1F-B80A-4C25-B3DA-6FB72A657987}" type="pres">
      <dgm:prSet presAssocID="{8AC78AB5-1B1D-45A1-8438-770EE7A00DE2}" presName="node" presStyleLbl="node1" presStyleIdx="3" presStyleCnt="5">
        <dgm:presLayoutVars>
          <dgm:bulletEnabled val="1"/>
        </dgm:presLayoutVars>
      </dgm:prSet>
      <dgm:spPr/>
    </dgm:pt>
    <dgm:pt modelId="{0BBA00A0-A6F7-4794-AAF9-4400C98348DB}" type="pres">
      <dgm:prSet presAssocID="{60434861-62AA-4734-B063-2C5AF6F45CE1}" presName="sibTrans" presStyleLbl="sibTrans2D1" presStyleIdx="3" presStyleCnt="4"/>
      <dgm:spPr/>
    </dgm:pt>
    <dgm:pt modelId="{A0A46FD2-ABFE-4D9D-915A-9C2F27CC8F76}" type="pres">
      <dgm:prSet presAssocID="{60434861-62AA-4734-B063-2C5AF6F45CE1}" presName="connectorText" presStyleLbl="sibTrans2D1" presStyleIdx="3" presStyleCnt="4"/>
      <dgm:spPr/>
    </dgm:pt>
    <dgm:pt modelId="{537005B7-A47E-450A-A943-257667C41BDD}" type="pres">
      <dgm:prSet presAssocID="{22186666-4C04-4C82-A5D3-C5845A7CA84B}" presName="node" presStyleLbl="node1" presStyleIdx="4" presStyleCnt="5">
        <dgm:presLayoutVars>
          <dgm:bulletEnabled val="1"/>
        </dgm:presLayoutVars>
      </dgm:prSet>
      <dgm:spPr/>
    </dgm:pt>
  </dgm:ptLst>
  <dgm:cxnLst>
    <dgm:cxn modelId="{FA911F14-6977-4443-8EBD-E8E9528B1883}" srcId="{95605F4F-1280-4377-9876-D3CEAC476B4E}" destId="{8AC78AB5-1B1D-45A1-8438-770EE7A00DE2}" srcOrd="3" destOrd="0" parTransId="{1A437863-A96A-4C80-B3AA-A42B7B6E9F6E}" sibTransId="{60434861-62AA-4734-B063-2C5AF6F45CE1}"/>
    <dgm:cxn modelId="{1F17A41B-8952-45FC-BCCB-848459B67D1E}" type="presOf" srcId="{C722B01A-EC67-4BA4-AC3F-B03DC8EC1F08}" destId="{FDE3B199-7785-494D-B1A6-656A66B28E15}" srcOrd="0" destOrd="0" presId="urn:microsoft.com/office/officeart/2005/8/layout/process1"/>
    <dgm:cxn modelId="{FD7A551F-16BA-4FE1-A259-39C2329B0567}" srcId="{95605F4F-1280-4377-9876-D3CEAC476B4E}" destId="{DCD1084D-BB20-4BA5-8514-F667FA217FC0}" srcOrd="2" destOrd="0" parTransId="{E7641485-AD57-4EDC-ABBE-DD2D174BDDF5}" sibTransId="{F8CFF717-9D4D-4A01-97B6-492111E7A32A}"/>
    <dgm:cxn modelId="{2418BB25-C347-467D-9ECD-7063FDA2F065}" srcId="{95605F4F-1280-4377-9876-D3CEAC476B4E}" destId="{22186666-4C04-4C82-A5D3-C5845A7CA84B}" srcOrd="4" destOrd="0" parTransId="{7A45E63D-5C33-4C46-8ACE-F02374699479}" sibTransId="{FC6DE49C-E458-4F35-B84F-7A89835511E6}"/>
    <dgm:cxn modelId="{2B19E25B-58A5-419E-A9C9-8D70167192EC}" srcId="{95605F4F-1280-4377-9876-D3CEAC476B4E}" destId="{53F59806-0B94-422D-9A4F-78EFDD52C7E7}" srcOrd="0" destOrd="0" parTransId="{6CAEF544-15B4-420D-AB77-F7D8F4B05EB4}" sibTransId="{8679E36E-AC9E-4DDF-AC63-038DB495D20E}"/>
    <dgm:cxn modelId="{85449A64-578B-47AF-9EFF-35DCD9FAF66A}" srcId="{95605F4F-1280-4377-9876-D3CEAC476B4E}" destId="{68F0844A-5D1C-4AD1-A052-9C8DB0C53E38}" srcOrd="1" destOrd="0" parTransId="{84B9B2FB-DEC2-4AC0-B308-20CC3DDA2737}" sibTransId="{C722B01A-EC67-4BA4-AC3F-B03DC8EC1F08}"/>
    <dgm:cxn modelId="{F1ECE86B-DF24-4C95-A053-22957D208364}" type="presOf" srcId="{8AC78AB5-1B1D-45A1-8438-770EE7A00DE2}" destId="{CCDE7C1F-B80A-4C25-B3DA-6FB72A657987}" srcOrd="0" destOrd="0" presId="urn:microsoft.com/office/officeart/2005/8/layout/process1"/>
    <dgm:cxn modelId="{74966E71-B946-4D31-BE89-F03546EE0F39}" type="presOf" srcId="{F8CFF717-9D4D-4A01-97B6-492111E7A32A}" destId="{88A1532E-BD9F-4A7C-BA88-0BF98EDFEF45}" srcOrd="0" destOrd="0" presId="urn:microsoft.com/office/officeart/2005/8/layout/process1"/>
    <dgm:cxn modelId="{95DECC79-06FB-4A4D-8959-5F7A2B5CC77B}" type="presOf" srcId="{8679E36E-AC9E-4DDF-AC63-038DB495D20E}" destId="{1FC86265-041B-46BF-AC28-633DCA3FBFEC}" srcOrd="0" destOrd="0" presId="urn:microsoft.com/office/officeart/2005/8/layout/process1"/>
    <dgm:cxn modelId="{C0BF5280-14EA-45EE-AD50-B99E995A23D0}" type="presOf" srcId="{95605F4F-1280-4377-9876-D3CEAC476B4E}" destId="{A0835E82-3E42-4CB7-9819-022D1AACF54F}" srcOrd="0" destOrd="0" presId="urn:microsoft.com/office/officeart/2005/8/layout/process1"/>
    <dgm:cxn modelId="{9530F485-02C1-49C2-B04B-55D2B9CE5382}" type="presOf" srcId="{68F0844A-5D1C-4AD1-A052-9C8DB0C53E38}" destId="{A6AFE2D3-B027-492C-BE24-15F407F378C1}" srcOrd="0" destOrd="0" presId="urn:microsoft.com/office/officeart/2005/8/layout/process1"/>
    <dgm:cxn modelId="{759B2787-8F7F-46E0-B942-FC14CF71B770}" type="presOf" srcId="{53F59806-0B94-422D-9A4F-78EFDD52C7E7}" destId="{7EFF947A-3BE7-45FE-B9E5-40052CA834C7}" srcOrd="0" destOrd="0" presId="urn:microsoft.com/office/officeart/2005/8/layout/process1"/>
    <dgm:cxn modelId="{28C7C487-C5AC-4F71-805A-E498BDABFFC4}" type="presOf" srcId="{DCD1084D-BB20-4BA5-8514-F667FA217FC0}" destId="{C6B92D48-452B-4B2E-B0AD-21F92AA94041}" srcOrd="0" destOrd="0" presId="urn:microsoft.com/office/officeart/2005/8/layout/process1"/>
    <dgm:cxn modelId="{318E4C89-B70C-48E9-AB75-5FE3E97D4330}" type="presOf" srcId="{C722B01A-EC67-4BA4-AC3F-B03DC8EC1F08}" destId="{3419C0FD-5A37-499B-A601-9C24F0342FDA}" srcOrd="1" destOrd="0" presId="urn:microsoft.com/office/officeart/2005/8/layout/process1"/>
    <dgm:cxn modelId="{238A7799-7445-43A7-A1A7-144A822E1B35}" type="presOf" srcId="{8679E36E-AC9E-4DDF-AC63-038DB495D20E}" destId="{30260A33-911F-452B-BEE3-952A5D88EB8D}" srcOrd="1" destOrd="0" presId="urn:microsoft.com/office/officeart/2005/8/layout/process1"/>
    <dgm:cxn modelId="{77907DC7-4AC3-4B4D-B18B-CC62A52424B8}" type="presOf" srcId="{F8CFF717-9D4D-4A01-97B6-492111E7A32A}" destId="{94ABBD92-9F70-4C25-A3F3-6C4C6D31BCAB}" srcOrd="1" destOrd="0" presId="urn:microsoft.com/office/officeart/2005/8/layout/process1"/>
    <dgm:cxn modelId="{F05201CB-CD0E-4ECA-B70C-A7AA906B81EC}" type="presOf" srcId="{60434861-62AA-4734-B063-2C5AF6F45CE1}" destId="{0BBA00A0-A6F7-4794-AAF9-4400C98348DB}" srcOrd="0" destOrd="0" presId="urn:microsoft.com/office/officeart/2005/8/layout/process1"/>
    <dgm:cxn modelId="{E20575D1-93D3-41A7-9654-1D4AC5F0EBF2}" type="presOf" srcId="{60434861-62AA-4734-B063-2C5AF6F45CE1}" destId="{A0A46FD2-ABFE-4D9D-915A-9C2F27CC8F76}" srcOrd="1" destOrd="0" presId="urn:microsoft.com/office/officeart/2005/8/layout/process1"/>
    <dgm:cxn modelId="{955E12FD-72F9-40D2-9983-578F04A324DB}" type="presOf" srcId="{22186666-4C04-4C82-A5D3-C5845A7CA84B}" destId="{537005B7-A47E-450A-A943-257667C41BDD}" srcOrd="0" destOrd="0" presId="urn:microsoft.com/office/officeart/2005/8/layout/process1"/>
    <dgm:cxn modelId="{D9BEE049-7A07-4202-80A4-9DD02D242E6D}" type="presParOf" srcId="{A0835E82-3E42-4CB7-9819-022D1AACF54F}" destId="{7EFF947A-3BE7-45FE-B9E5-40052CA834C7}" srcOrd="0" destOrd="0" presId="urn:microsoft.com/office/officeart/2005/8/layout/process1"/>
    <dgm:cxn modelId="{A4BE6676-5988-4833-9F0A-0CA84982144F}" type="presParOf" srcId="{A0835E82-3E42-4CB7-9819-022D1AACF54F}" destId="{1FC86265-041B-46BF-AC28-633DCA3FBFEC}" srcOrd="1" destOrd="0" presId="urn:microsoft.com/office/officeart/2005/8/layout/process1"/>
    <dgm:cxn modelId="{D7F901EB-2D52-485F-8A8D-65FC2478E9BB}" type="presParOf" srcId="{1FC86265-041B-46BF-AC28-633DCA3FBFEC}" destId="{30260A33-911F-452B-BEE3-952A5D88EB8D}" srcOrd="0" destOrd="0" presId="urn:microsoft.com/office/officeart/2005/8/layout/process1"/>
    <dgm:cxn modelId="{C427E311-AF48-412D-B008-3C87ECE724D7}" type="presParOf" srcId="{A0835E82-3E42-4CB7-9819-022D1AACF54F}" destId="{A6AFE2D3-B027-492C-BE24-15F407F378C1}" srcOrd="2" destOrd="0" presId="urn:microsoft.com/office/officeart/2005/8/layout/process1"/>
    <dgm:cxn modelId="{FF87963D-4FA8-415E-A565-F7D8407E2E0E}" type="presParOf" srcId="{A0835E82-3E42-4CB7-9819-022D1AACF54F}" destId="{FDE3B199-7785-494D-B1A6-656A66B28E15}" srcOrd="3" destOrd="0" presId="urn:microsoft.com/office/officeart/2005/8/layout/process1"/>
    <dgm:cxn modelId="{8F2BFA82-8FE1-4B54-9A73-4616C428D8F7}" type="presParOf" srcId="{FDE3B199-7785-494D-B1A6-656A66B28E15}" destId="{3419C0FD-5A37-499B-A601-9C24F0342FDA}" srcOrd="0" destOrd="0" presId="urn:microsoft.com/office/officeart/2005/8/layout/process1"/>
    <dgm:cxn modelId="{8EDA58F9-1BA7-44E8-8218-AF8BB5D0B8E1}" type="presParOf" srcId="{A0835E82-3E42-4CB7-9819-022D1AACF54F}" destId="{C6B92D48-452B-4B2E-B0AD-21F92AA94041}" srcOrd="4" destOrd="0" presId="urn:microsoft.com/office/officeart/2005/8/layout/process1"/>
    <dgm:cxn modelId="{247EEDEA-2D80-408A-BAC3-C0482419B74E}" type="presParOf" srcId="{A0835E82-3E42-4CB7-9819-022D1AACF54F}" destId="{88A1532E-BD9F-4A7C-BA88-0BF98EDFEF45}" srcOrd="5" destOrd="0" presId="urn:microsoft.com/office/officeart/2005/8/layout/process1"/>
    <dgm:cxn modelId="{64B820C4-E0BE-4079-93D6-58C7D6A2F1D3}" type="presParOf" srcId="{88A1532E-BD9F-4A7C-BA88-0BF98EDFEF45}" destId="{94ABBD92-9F70-4C25-A3F3-6C4C6D31BCAB}" srcOrd="0" destOrd="0" presId="urn:microsoft.com/office/officeart/2005/8/layout/process1"/>
    <dgm:cxn modelId="{3FFCE4F6-2513-4E70-B6D9-87959439A584}" type="presParOf" srcId="{A0835E82-3E42-4CB7-9819-022D1AACF54F}" destId="{CCDE7C1F-B80A-4C25-B3DA-6FB72A657987}" srcOrd="6" destOrd="0" presId="urn:microsoft.com/office/officeart/2005/8/layout/process1"/>
    <dgm:cxn modelId="{ED58E449-2F9A-4ACD-B9E3-196C273FA7E0}" type="presParOf" srcId="{A0835E82-3E42-4CB7-9819-022D1AACF54F}" destId="{0BBA00A0-A6F7-4794-AAF9-4400C98348DB}" srcOrd="7" destOrd="0" presId="urn:microsoft.com/office/officeart/2005/8/layout/process1"/>
    <dgm:cxn modelId="{68086475-B237-4F57-8CFF-E74089544316}" type="presParOf" srcId="{0BBA00A0-A6F7-4794-AAF9-4400C98348DB}" destId="{A0A46FD2-ABFE-4D9D-915A-9C2F27CC8F76}" srcOrd="0" destOrd="0" presId="urn:microsoft.com/office/officeart/2005/8/layout/process1"/>
    <dgm:cxn modelId="{D575A605-E9C0-4941-A5D4-FD4BADBF4E03}" type="presParOf" srcId="{A0835E82-3E42-4CB7-9819-022D1AACF54F}" destId="{537005B7-A47E-450A-A943-257667C41BD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48A5A3-4C1D-4AC7-9D58-E29D055C8E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BE3E0A3-87ED-4FF2-ACE2-411C20F7CAA6}">
      <dgm:prSet phldrT="[Text]"/>
      <dgm:spPr/>
      <dgm:t>
        <a:bodyPr/>
        <a:lstStyle/>
        <a:p>
          <a:r>
            <a:rPr lang="sk-SK" dirty="0"/>
            <a:t>Jednostranový návrh (veľmi stručný opis myšlienky projektu a podnikateľského modelu)</a:t>
          </a:r>
          <a:endParaRPr lang="en-GB" dirty="0"/>
        </a:p>
      </dgm:t>
    </dgm:pt>
    <dgm:pt modelId="{D237BD71-AD39-4D33-9AD7-D1EF4191F0CA}" type="parTrans" cxnId="{EFFD1483-1E7F-4034-9DEA-C14E2A6727BC}">
      <dgm:prSet/>
      <dgm:spPr/>
      <dgm:t>
        <a:bodyPr/>
        <a:lstStyle/>
        <a:p>
          <a:endParaRPr lang="en-GB"/>
        </a:p>
      </dgm:t>
    </dgm:pt>
    <dgm:pt modelId="{35964B3A-6987-4E42-9197-054339A4954C}" type="sibTrans" cxnId="{EFFD1483-1E7F-4034-9DEA-C14E2A6727BC}">
      <dgm:prSet/>
      <dgm:spPr/>
      <dgm:t>
        <a:bodyPr/>
        <a:lstStyle/>
        <a:p>
          <a:endParaRPr lang="en-GB"/>
        </a:p>
      </dgm:t>
    </dgm:pt>
    <dgm:pt modelId="{F1EEED0C-C87C-4DB2-B346-2FCC57BB3F26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5-minútové predstavenie (ako by ste veľmi rýchlo vysvetlili, v čom spočíva kľúčový koncept?)</a:t>
          </a:r>
          <a:endParaRPr lang="en-US"/>
        </a:p>
      </dgm:t>
    </dgm:pt>
    <dgm:pt modelId="{E1C7A8B7-0D94-4F1C-B8AC-1D5C7CA8BD02}" type="parTrans" cxnId="{BA04CB50-6557-4C6F-8CE0-54DA83FE7878}">
      <dgm:prSet/>
      <dgm:spPr/>
      <dgm:t>
        <a:bodyPr/>
        <a:lstStyle/>
        <a:p>
          <a:endParaRPr lang="en-US"/>
        </a:p>
      </dgm:t>
    </dgm:pt>
    <dgm:pt modelId="{A504ED69-90FD-44E7-9408-20699AD675AC}" type="sibTrans" cxnId="{BA04CB50-6557-4C6F-8CE0-54DA83FE7878}">
      <dgm:prSet/>
      <dgm:spPr/>
      <dgm:t>
        <a:bodyPr/>
        <a:lstStyle/>
        <a:p>
          <a:endParaRPr lang="en-US"/>
        </a:p>
      </dgm:t>
    </dgm:pt>
    <dgm:pt modelId="{9C78EA59-356F-4BEC-B8D7-AEFCEF3AD87A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Návrh plánu výdavkov a príjmov na prvé 1-3 roky</a:t>
          </a:r>
          <a:endParaRPr lang="en-US"/>
        </a:p>
      </dgm:t>
    </dgm:pt>
    <dgm:pt modelId="{22F39560-A726-4F5C-86AD-5DE0845B3D37}" type="parTrans" cxnId="{A58FFC9B-1437-4B5D-AB38-05EF648CC5B0}">
      <dgm:prSet/>
      <dgm:spPr/>
      <dgm:t>
        <a:bodyPr/>
        <a:lstStyle/>
        <a:p>
          <a:endParaRPr lang="en-US"/>
        </a:p>
      </dgm:t>
    </dgm:pt>
    <dgm:pt modelId="{4C416600-E635-4884-A902-30AEF96194D9}" type="sibTrans" cxnId="{A58FFC9B-1437-4B5D-AB38-05EF648CC5B0}">
      <dgm:prSet/>
      <dgm:spPr/>
      <dgm:t>
        <a:bodyPr/>
        <a:lstStyle/>
        <a:p>
          <a:endParaRPr lang="en-US"/>
        </a:p>
      </dgm:t>
    </dgm:pt>
    <dgm:pt modelId="{8F0BE8D8-7950-447C-A1E2-653D6EE9EBA6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Návrh plánu peňažných tokov na prvé 1 - 3 roky</a:t>
          </a:r>
          <a:endParaRPr lang="en-US"/>
        </a:p>
      </dgm:t>
    </dgm:pt>
    <dgm:pt modelId="{52F5A898-CF7C-4CE4-8492-B364FA00698A}" type="parTrans" cxnId="{D19A9320-F7E1-4E9F-A6F3-A9094F6361B3}">
      <dgm:prSet/>
      <dgm:spPr/>
      <dgm:t>
        <a:bodyPr/>
        <a:lstStyle/>
        <a:p>
          <a:endParaRPr lang="en-US"/>
        </a:p>
      </dgm:t>
    </dgm:pt>
    <dgm:pt modelId="{2FACDFDC-BA43-443F-B911-8286686C89C9}" type="sibTrans" cxnId="{D19A9320-F7E1-4E9F-A6F3-A9094F6361B3}">
      <dgm:prSet/>
      <dgm:spPr/>
      <dgm:t>
        <a:bodyPr/>
        <a:lstStyle/>
        <a:p>
          <a:endParaRPr lang="en-US"/>
        </a:p>
      </dgm:t>
    </dgm:pt>
    <dgm:pt modelId="{EC523A52-7E6D-406F-BBC8-D468C84269D2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/>
            <a:t>Plán kapitálového financovania na prvé 1-3 roky</a:t>
          </a:r>
          <a:endParaRPr lang="en-US"/>
        </a:p>
      </dgm:t>
    </dgm:pt>
    <dgm:pt modelId="{B3354566-E6BA-46F8-B745-CA2BAC7D2926}" type="parTrans" cxnId="{833B7CFF-DFEB-4FD0-9092-8E7030C114B1}">
      <dgm:prSet/>
      <dgm:spPr/>
      <dgm:t>
        <a:bodyPr/>
        <a:lstStyle/>
        <a:p>
          <a:endParaRPr lang="en-US"/>
        </a:p>
      </dgm:t>
    </dgm:pt>
    <dgm:pt modelId="{61E8C5B5-0E4F-4DF8-B654-0C859CB9C2BB}" type="sibTrans" cxnId="{833B7CFF-DFEB-4FD0-9092-8E7030C114B1}">
      <dgm:prSet/>
      <dgm:spPr/>
      <dgm:t>
        <a:bodyPr/>
        <a:lstStyle/>
        <a:p>
          <a:endParaRPr lang="en-US"/>
        </a:p>
      </dgm:t>
    </dgm:pt>
    <dgm:pt modelId="{75598B93-CC8F-485C-8914-F6966ECE7090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 dirty="0"/>
            <a:t>Marketingový plán na prvé 1-3 roky</a:t>
          </a:r>
          <a:endParaRPr lang="en-US" dirty="0"/>
        </a:p>
      </dgm:t>
    </dgm:pt>
    <dgm:pt modelId="{A542049A-6D79-4FD9-BB6D-76E12EB13DC1}" type="parTrans" cxnId="{E0A1EB28-3D4D-4545-848E-16F0F007AC96}">
      <dgm:prSet/>
      <dgm:spPr/>
      <dgm:t>
        <a:bodyPr/>
        <a:lstStyle/>
        <a:p>
          <a:endParaRPr lang="en-US"/>
        </a:p>
      </dgm:t>
    </dgm:pt>
    <dgm:pt modelId="{6C2FAEC4-8187-4CBC-B1F6-155DE87948CA}" type="sibTrans" cxnId="{E0A1EB28-3D4D-4545-848E-16F0F007AC96}">
      <dgm:prSet/>
      <dgm:spPr/>
      <dgm:t>
        <a:bodyPr/>
        <a:lstStyle/>
        <a:p>
          <a:endParaRPr lang="en-US"/>
        </a:p>
      </dgm:t>
    </dgm:pt>
    <dgm:pt modelId="{D59FFA6C-8308-4FD3-A02D-E1587D63B40E}" type="pres">
      <dgm:prSet presAssocID="{D148A5A3-4C1D-4AC7-9D58-E29D055C8EBC}" presName="diagram" presStyleCnt="0">
        <dgm:presLayoutVars>
          <dgm:dir/>
          <dgm:resizeHandles val="exact"/>
        </dgm:presLayoutVars>
      </dgm:prSet>
      <dgm:spPr/>
    </dgm:pt>
    <dgm:pt modelId="{CA108EB9-FAEC-4172-8C80-283B41E4ECC7}" type="pres">
      <dgm:prSet presAssocID="{2BE3E0A3-87ED-4FF2-ACE2-411C20F7CAA6}" presName="node" presStyleLbl="node1" presStyleIdx="0" presStyleCnt="6">
        <dgm:presLayoutVars>
          <dgm:bulletEnabled val="1"/>
        </dgm:presLayoutVars>
      </dgm:prSet>
      <dgm:spPr/>
    </dgm:pt>
    <dgm:pt modelId="{B4C0EBCB-1B84-4AC0-97C6-DADAFEAC6861}" type="pres">
      <dgm:prSet presAssocID="{35964B3A-6987-4E42-9197-054339A4954C}" presName="sibTrans" presStyleCnt="0"/>
      <dgm:spPr/>
    </dgm:pt>
    <dgm:pt modelId="{049B2340-69A2-4E95-A651-522C236CCB6E}" type="pres">
      <dgm:prSet presAssocID="{F1EEED0C-C87C-4DB2-B346-2FCC57BB3F26}" presName="node" presStyleLbl="node1" presStyleIdx="1" presStyleCnt="6">
        <dgm:presLayoutVars>
          <dgm:bulletEnabled val="1"/>
        </dgm:presLayoutVars>
      </dgm:prSet>
      <dgm:spPr/>
    </dgm:pt>
    <dgm:pt modelId="{ACDE52BB-6460-4B9F-B3D1-98403EEA9DD5}" type="pres">
      <dgm:prSet presAssocID="{A504ED69-90FD-44E7-9408-20699AD675AC}" presName="sibTrans" presStyleCnt="0"/>
      <dgm:spPr/>
    </dgm:pt>
    <dgm:pt modelId="{E5210377-31DE-4FAB-BBE8-B161B245D041}" type="pres">
      <dgm:prSet presAssocID="{9C78EA59-356F-4BEC-B8D7-AEFCEF3AD87A}" presName="node" presStyleLbl="node1" presStyleIdx="2" presStyleCnt="6">
        <dgm:presLayoutVars>
          <dgm:bulletEnabled val="1"/>
        </dgm:presLayoutVars>
      </dgm:prSet>
      <dgm:spPr/>
    </dgm:pt>
    <dgm:pt modelId="{9DDACA1C-8A93-4CDA-BD81-6F56FEF4FEB8}" type="pres">
      <dgm:prSet presAssocID="{4C416600-E635-4884-A902-30AEF96194D9}" presName="sibTrans" presStyleCnt="0"/>
      <dgm:spPr/>
    </dgm:pt>
    <dgm:pt modelId="{529EB601-6F6A-43B8-B31F-59CAA79E1E14}" type="pres">
      <dgm:prSet presAssocID="{8F0BE8D8-7950-447C-A1E2-653D6EE9EBA6}" presName="node" presStyleLbl="node1" presStyleIdx="3" presStyleCnt="6">
        <dgm:presLayoutVars>
          <dgm:bulletEnabled val="1"/>
        </dgm:presLayoutVars>
      </dgm:prSet>
      <dgm:spPr/>
    </dgm:pt>
    <dgm:pt modelId="{6AC44B2C-3666-4121-8A16-7689810B1410}" type="pres">
      <dgm:prSet presAssocID="{2FACDFDC-BA43-443F-B911-8286686C89C9}" presName="sibTrans" presStyleCnt="0"/>
      <dgm:spPr/>
    </dgm:pt>
    <dgm:pt modelId="{E0C2CA03-9C60-4A03-8E1A-68CAF41DEF5E}" type="pres">
      <dgm:prSet presAssocID="{EC523A52-7E6D-406F-BBC8-D468C84269D2}" presName="node" presStyleLbl="node1" presStyleIdx="4" presStyleCnt="6">
        <dgm:presLayoutVars>
          <dgm:bulletEnabled val="1"/>
        </dgm:presLayoutVars>
      </dgm:prSet>
      <dgm:spPr/>
    </dgm:pt>
    <dgm:pt modelId="{9D0038E9-51F5-4E02-8F9D-B4458B782980}" type="pres">
      <dgm:prSet presAssocID="{61E8C5B5-0E4F-4DF8-B654-0C859CB9C2BB}" presName="sibTrans" presStyleCnt="0"/>
      <dgm:spPr/>
    </dgm:pt>
    <dgm:pt modelId="{3E20EF79-3357-463C-A644-058373AED4CC}" type="pres">
      <dgm:prSet presAssocID="{75598B93-CC8F-485C-8914-F6966ECE7090}" presName="node" presStyleLbl="node1" presStyleIdx="5" presStyleCnt="6">
        <dgm:presLayoutVars>
          <dgm:bulletEnabled val="1"/>
        </dgm:presLayoutVars>
      </dgm:prSet>
      <dgm:spPr/>
    </dgm:pt>
  </dgm:ptLst>
  <dgm:cxnLst>
    <dgm:cxn modelId="{2AAE3B16-2B9E-45DF-BA81-18319C0EA6DC}" type="presOf" srcId="{9C78EA59-356F-4BEC-B8D7-AEFCEF3AD87A}" destId="{E5210377-31DE-4FAB-BBE8-B161B245D041}" srcOrd="0" destOrd="0" presId="urn:microsoft.com/office/officeart/2005/8/layout/default"/>
    <dgm:cxn modelId="{D19A9320-F7E1-4E9F-A6F3-A9094F6361B3}" srcId="{D148A5A3-4C1D-4AC7-9D58-E29D055C8EBC}" destId="{8F0BE8D8-7950-447C-A1E2-653D6EE9EBA6}" srcOrd="3" destOrd="0" parTransId="{52F5A898-CF7C-4CE4-8492-B364FA00698A}" sibTransId="{2FACDFDC-BA43-443F-B911-8286686C89C9}"/>
    <dgm:cxn modelId="{93E29E28-5418-492B-9100-A97E5F572D6C}" type="presOf" srcId="{8F0BE8D8-7950-447C-A1E2-653D6EE9EBA6}" destId="{529EB601-6F6A-43B8-B31F-59CAA79E1E14}" srcOrd="0" destOrd="0" presId="urn:microsoft.com/office/officeart/2005/8/layout/default"/>
    <dgm:cxn modelId="{E0A1EB28-3D4D-4545-848E-16F0F007AC96}" srcId="{D148A5A3-4C1D-4AC7-9D58-E29D055C8EBC}" destId="{75598B93-CC8F-485C-8914-F6966ECE7090}" srcOrd="5" destOrd="0" parTransId="{A542049A-6D79-4FD9-BB6D-76E12EB13DC1}" sibTransId="{6C2FAEC4-8187-4CBC-B1F6-155DE87948CA}"/>
    <dgm:cxn modelId="{D8868F34-C416-4857-B2C2-7DD464B98BC2}" type="presOf" srcId="{75598B93-CC8F-485C-8914-F6966ECE7090}" destId="{3E20EF79-3357-463C-A644-058373AED4CC}" srcOrd="0" destOrd="0" presId="urn:microsoft.com/office/officeart/2005/8/layout/default"/>
    <dgm:cxn modelId="{BA04CB50-6557-4C6F-8CE0-54DA83FE7878}" srcId="{D148A5A3-4C1D-4AC7-9D58-E29D055C8EBC}" destId="{F1EEED0C-C87C-4DB2-B346-2FCC57BB3F26}" srcOrd="1" destOrd="0" parTransId="{E1C7A8B7-0D94-4F1C-B8AC-1D5C7CA8BD02}" sibTransId="{A504ED69-90FD-44E7-9408-20699AD675AC}"/>
    <dgm:cxn modelId="{238A1C81-E3C5-481A-8A9A-53A73CF65A3C}" type="presOf" srcId="{F1EEED0C-C87C-4DB2-B346-2FCC57BB3F26}" destId="{049B2340-69A2-4E95-A651-522C236CCB6E}" srcOrd="0" destOrd="0" presId="urn:microsoft.com/office/officeart/2005/8/layout/default"/>
    <dgm:cxn modelId="{EFFD1483-1E7F-4034-9DEA-C14E2A6727BC}" srcId="{D148A5A3-4C1D-4AC7-9D58-E29D055C8EBC}" destId="{2BE3E0A3-87ED-4FF2-ACE2-411C20F7CAA6}" srcOrd="0" destOrd="0" parTransId="{D237BD71-AD39-4D33-9AD7-D1EF4191F0CA}" sibTransId="{35964B3A-6987-4E42-9197-054339A4954C}"/>
    <dgm:cxn modelId="{44EEDB83-9D2B-4DD4-B6C6-9B197F6EDEFF}" type="presOf" srcId="{D148A5A3-4C1D-4AC7-9D58-E29D055C8EBC}" destId="{D59FFA6C-8308-4FD3-A02D-E1587D63B40E}" srcOrd="0" destOrd="0" presId="urn:microsoft.com/office/officeart/2005/8/layout/default"/>
    <dgm:cxn modelId="{3E917F8E-9971-4BFF-BA5D-99434A5A3989}" type="presOf" srcId="{2BE3E0A3-87ED-4FF2-ACE2-411C20F7CAA6}" destId="{CA108EB9-FAEC-4172-8C80-283B41E4ECC7}" srcOrd="0" destOrd="0" presId="urn:microsoft.com/office/officeart/2005/8/layout/default"/>
    <dgm:cxn modelId="{A58FFC9B-1437-4B5D-AB38-05EF648CC5B0}" srcId="{D148A5A3-4C1D-4AC7-9D58-E29D055C8EBC}" destId="{9C78EA59-356F-4BEC-B8D7-AEFCEF3AD87A}" srcOrd="2" destOrd="0" parTransId="{22F39560-A726-4F5C-86AD-5DE0845B3D37}" sibTransId="{4C416600-E635-4884-A902-30AEF96194D9}"/>
    <dgm:cxn modelId="{68EF78E7-140A-4B04-B726-73FB65B74ECD}" type="presOf" srcId="{EC523A52-7E6D-406F-BBC8-D468C84269D2}" destId="{E0C2CA03-9C60-4A03-8E1A-68CAF41DEF5E}" srcOrd="0" destOrd="0" presId="urn:microsoft.com/office/officeart/2005/8/layout/default"/>
    <dgm:cxn modelId="{833B7CFF-DFEB-4FD0-9092-8E7030C114B1}" srcId="{D148A5A3-4C1D-4AC7-9D58-E29D055C8EBC}" destId="{EC523A52-7E6D-406F-BBC8-D468C84269D2}" srcOrd="4" destOrd="0" parTransId="{B3354566-E6BA-46F8-B745-CA2BAC7D2926}" sibTransId="{61E8C5B5-0E4F-4DF8-B654-0C859CB9C2BB}"/>
    <dgm:cxn modelId="{BE4266CA-335F-47FF-9E3C-2FC88812C78E}" type="presParOf" srcId="{D59FFA6C-8308-4FD3-A02D-E1587D63B40E}" destId="{CA108EB9-FAEC-4172-8C80-283B41E4ECC7}" srcOrd="0" destOrd="0" presId="urn:microsoft.com/office/officeart/2005/8/layout/default"/>
    <dgm:cxn modelId="{7B326395-FD99-45C9-BC2B-0E1C1BD886B3}" type="presParOf" srcId="{D59FFA6C-8308-4FD3-A02D-E1587D63B40E}" destId="{B4C0EBCB-1B84-4AC0-97C6-DADAFEAC6861}" srcOrd="1" destOrd="0" presId="urn:microsoft.com/office/officeart/2005/8/layout/default"/>
    <dgm:cxn modelId="{958E5DB8-A32E-4E6E-954F-156969F67D4A}" type="presParOf" srcId="{D59FFA6C-8308-4FD3-A02D-E1587D63B40E}" destId="{049B2340-69A2-4E95-A651-522C236CCB6E}" srcOrd="2" destOrd="0" presId="urn:microsoft.com/office/officeart/2005/8/layout/default"/>
    <dgm:cxn modelId="{66331EDB-8C3F-44D1-B260-FE690C9C9E0D}" type="presParOf" srcId="{D59FFA6C-8308-4FD3-A02D-E1587D63B40E}" destId="{ACDE52BB-6460-4B9F-B3D1-98403EEA9DD5}" srcOrd="3" destOrd="0" presId="urn:microsoft.com/office/officeart/2005/8/layout/default"/>
    <dgm:cxn modelId="{C3A26C33-42EE-480D-9B66-EC462716B172}" type="presParOf" srcId="{D59FFA6C-8308-4FD3-A02D-E1587D63B40E}" destId="{E5210377-31DE-4FAB-BBE8-B161B245D041}" srcOrd="4" destOrd="0" presId="urn:microsoft.com/office/officeart/2005/8/layout/default"/>
    <dgm:cxn modelId="{68104C93-92AC-454F-9236-069C34639259}" type="presParOf" srcId="{D59FFA6C-8308-4FD3-A02D-E1587D63B40E}" destId="{9DDACA1C-8A93-4CDA-BD81-6F56FEF4FEB8}" srcOrd="5" destOrd="0" presId="urn:microsoft.com/office/officeart/2005/8/layout/default"/>
    <dgm:cxn modelId="{A9374CE4-AD87-47A2-AB2D-CA3E5975B1F0}" type="presParOf" srcId="{D59FFA6C-8308-4FD3-A02D-E1587D63B40E}" destId="{529EB601-6F6A-43B8-B31F-59CAA79E1E14}" srcOrd="6" destOrd="0" presId="urn:microsoft.com/office/officeart/2005/8/layout/default"/>
    <dgm:cxn modelId="{A629873D-6701-4DA1-84E9-3681039F7CAE}" type="presParOf" srcId="{D59FFA6C-8308-4FD3-A02D-E1587D63B40E}" destId="{6AC44B2C-3666-4121-8A16-7689810B1410}" srcOrd="7" destOrd="0" presId="urn:microsoft.com/office/officeart/2005/8/layout/default"/>
    <dgm:cxn modelId="{A116F5BD-E5E0-4B6E-9011-E74CFAAA1353}" type="presParOf" srcId="{D59FFA6C-8308-4FD3-A02D-E1587D63B40E}" destId="{E0C2CA03-9C60-4A03-8E1A-68CAF41DEF5E}" srcOrd="8" destOrd="0" presId="urn:microsoft.com/office/officeart/2005/8/layout/default"/>
    <dgm:cxn modelId="{1546A61F-7C34-4E19-8E2B-CA24C6FC862A}" type="presParOf" srcId="{D59FFA6C-8308-4FD3-A02D-E1587D63B40E}" destId="{9D0038E9-51F5-4E02-8F9D-B4458B782980}" srcOrd="9" destOrd="0" presId="urn:microsoft.com/office/officeart/2005/8/layout/default"/>
    <dgm:cxn modelId="{08F75C6B-38AF-472A-940E-2C7EC7B7C3D7}" type="presParOf" srcId="{D59FFA6C-8308-4FD3-A02D-E1587D63B40E}" destId="{3E20EF79-3357-463C-A644-058373AED4C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A37D0F-0A01-427C-806C-3BDE0C554716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7991A607-7466-4457-87C8-C0CA40315A23}">
      <dgm:prSet phldrT="[Texto]" custT="1"/>
      <dgm:spPr/>
      <dgm:t>
        <a:bodyPr/>
        <a:lstStyle/>
        <a:p>
          <a:pPr rtl="0"/>
          <a:r>
            <a:rPr lang="sk-SK" sz="1600" dirty="0">
              <a:latin typeface="Calibri Light" panose="020F0302020204030204"/>
            </a:rPr>
            <a:t>Kapitola 1</a:t>
          </a:r>
          <a:endParaRPr lang="es-ES" sz="1600" dirty="0"/>
        </a:p>
      </dgm:t>
    </dgm:pt>
    <dgm:pt modelId="{A4499F8F-8C98-4F22-9390-38711BCBAAE2}" type="parTrans" cxnId="{699FF731-067A-414C-87FE-CB60620F8569}">
      <dgm:prSet/>
      <dgm:spPr/>
      <dgm:t>
        <a:bodyPr/>
        <a:lstStyle/>
        <a:p>
          <a:endParaRPr lang="es-ES" sz="1200"/>
        </a:p>
      </dgm:t>
    </dgm:pt>
    <dgm:pt modelId="{C29B2F6D-2BFD-4ACD-96BB-CE9968F61031}" type="sibTrans" cxnId="{699FF731-067A-414C-87FE-CB60620F8569}">
      <dgm:prSet/>
      <dgm:spPr/>
      <dgm:t>
        <a:bodyPr/>
        <a:lstStyle/>
        <a:p>
          <a:endParaRPr lang="es-ES" sz="1200"/>
        </a:p>
      </dgm:t>
    </dgm:pt>
    <dgm:pt modelId="{903BF3D2-A364-46E7-9549-0371471284A0}">
      <dgm:prSet/>
      <dgm:spPr/>
      <dgm:t>
        <a:bodyPr/>
        <a:lstStyle/>
        <a:p>
          <a:pPr rtl="0">
            <a:buFont typeface="Times New Roman" panose="02020603050405020304" pitchFamily="18" charset="0"/>
            <a:buChar char="•"/>
          </a:pPr>
          <a:r>
            <a:rPr lang="sk-SK" dirty="0"/>
            <a:t>Podnikateľský model je prevádzkový a ziskový model MMSP: je to presná funkcia, ktorá definuje, ako spoločnosť funguje a ako dosahuje zisk.</a:t>
          </a:r>
          <a:r>
            <a:rPr lang="sk-SK" dirty="0">
              <a:latin typeface="Calibri Light" panose="020F0302020204030204"/>
            </a:rPr>
            <a:t> </a:t>
          </a:r>
          <a:endParaRPr lang="en-US"/>
        </a:p>
      </dgm:t>
    </dgm:pt>
    <dgm:pt modelId="{7E481711-A275-4C6B-81BB-E1E3FD62D436}" type="parTrans" cxnId="{D9907D9D-6738-4149-988A-FCE75BD1BDA0}">
      <dgm:prSet/>
      <dgm:spPr/>
      <dgm:t>
        <a:bodyPr/>
        <a:lstStyle/>
        <a:p>
          <a:endParaRPr lang="en-US"/>
        </a:p>
      </dgm:t>
    </dgm:pt>
    <dgm:pt modelId="{49A3C424-DD64-4016-ABE1-53B51BAFD954}" type="sibTrans" cxnId="{D9907D9D-6738-4149-988A-FCE75BD1BDA0}">
      <dgm:prSet/>
      <dgm:spPr/>
      <dgm:t>
        <a:bodyPr/>
        <a:lstStyle/>
        <a:p>
          <a:endParaRPr lang="en-US"/>
        </a:p>
      </dgm:t>
    </dgm:pt>
    <dgm:pt modelId="{B6240D0D-9808-4FC6-BA65-25F449E02668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 dirty="0"/>
            <a:t>Základný model musí byť postavený na predbežnom prieskume trhu, ktorý skúma potenciálnych zákazníkov, potenciálnych konkurentov a potenciálnych spolupracovníkov.</a:t>
          </a:r>
          <a:endParaRPr lang="en-US" dirty="0"/>
        </a:p>
      </dgm:t>
    </dgm:pt>
    <dgm:pt modelId="{F56035F8-861C-4814-998F-8B7B595CEEB7}" type="parTrans" cxnId="{D68CBD68-C106-4540-BF88-FC6D08458E84}">
      <dgm:prSet/>
      <dgm:spPr/>
      <dgm:t>
        <a:bodyPr/>
        <a:lstStyle/>
        <a:p>
          <a:endParaRPr lang="en-US"/>
        </a:p>
      </dgm:t>
    </dgm:pt>
    <dgm:pt modelId="{A9D574E8-4A9D-47B7-895E-ECABA3807D17}" type="sibTrans" cxnId="{D68CBD68-C106-4540-BF88-FC6D08458E84}">
      <dgm:prSet/>
      <dgm:spPr/>
      <dgm:t>
        <a:bodyPr/>
        <a:lstStyle/>
        <a:p>
          <a:endParaRPr lang="en-US"/>
        </a:p>
      </dgm:t>
    </dgm:pt>
    <dgm:pt modelId="{1DA29B97-3DC1-4C9D-9EF7-1B5FA65182F1}">
      <dgm:prSet/>
      <dgm:spPr/>
      <dgm:t>
        <a:bodyPr/>
        <a:lstStyle/>
        <a:p>
          <a:r>
            <a:rPr lang="sk-SK" dirty="0">
              <a:latin typeface="Calibri Light" panose="020F0302020204030204"/>
            </a:rPr>
            <a:t>Kapitola</a:t>
          </a:r>
          <a:r>
            <a:rPr lang="sk-SK" dirty="0"/>
            <a:t> 2</a:t>
          </a:r>
          <a:endParaRPr lang="en-US" dirty="0"/>
        </a:p>
      </dgm:t>
    </dgm:pt>
    <dgm:pt modelId="{16028F0F-AB54-4618-85C1-6912C71B07AD}" type="parTrans" cxnId="{2472E396-BFF9-4F56-83B8-8696A9EF19F3}">
      <dgm:prSet/>
      <dgm:spPr/>
      <dgm:t>
        <a:bodyPr/>
        <a:lstStyle/>
        <a:p>
          <a:endParaRPr lang="en-US"/>
        </a:p>
      </dgm:t>
    </dgm:pt>
    <dgm:pt modelId="{E33F3B9C-1096-470D-BC6E-0972AE740099}" type="sibTrans" cxnId="{2472E396-BFF9-4F56-83B8-8696A9EF19F3}">
      <dgm:prSet/>
      <dgm:spPr/>
      <dgm:t>
        <a:bodyPr/>
        <a:lstStyle/>
        <a:p>
          <a:endParaRPr lang="en-US"/>
        </a:p>
      </dgm:t>
    </dgm:pt>
    <dgm:pt modelId="{57688AC5-D4E8-435F-8C4C-F22B737E3D19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 dirty="0"/>
            <a:t>B2C: Tradičné modely charakterizujú typické obchodné správanie, ktoré sme videli počas celého 20. storočia.</a:t>
          </a:r>
          <a:endParaRPr lang="en-US" dirty="0"/>
        </a:p>
      </dgm:t>
    </dgm:pt>
    <dgm:pt modelId="{DCD1AFC9-28F9-4C0E-87F8-3130EE91A7E2}" type="parTrans" cxnId="{A84D92AE-6C0B-4761-96B0-F66AB9D687E7}">
      <dgm:prSet/>
      <dgm:spPr/>
      <dgm:t>
        <a:bodyPr/>
        <a:lstStyle/>
        <a:p>
          <a:endParaRPr lang="en-US"/>
        </a:p>
      </dgm:t>
    </dgm:pt>
    <dgm:pt modelId="{5A1AA88C-642E-485B-B827-1499CF5D16C7}" type="sibTrans" cxnId="{A84D92AE-6C0B-4761-96B0-F66AB9D687E7}">
      <dgm:prSet/>
      <dgm:spPr/>
      <dgm:t>
        <a:bodyPr/>
        <a:lstStyle/>
        <a:p>
          <a:endParaRPr lang="en-US"/>
        </a:p>
      </dgm:t>
    </dgm:pt>
    <dgm:pt modelId="{2C35534C-3ABC-4A26-BE5A-501B89C1B663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 dirty="0"/>
            <a:t>B2B: Predaj tovaru a služieb inej spoločnosti alebo verejným/vládnym inštitúciám sa od tradičného podnikania B2C líši v niekoľkých aspektoch</a:t>
          </a:r>
          <a:endParaRPr lang="en-US" dirty="0"/>
        </a:p>
      </dgm:t>
    </dgm:pt>
    <dgm:pt modelId="{5891B3B5-9EDF-47A4-96CC-4656E703B253}" type="parTrans" cxnId="{C6EDBACC-A483-45E4-9191-7F498CC70F65}">
      <dgm:prSet/>
      <dgm:spPr/>
      <dgm:t>
        <a:bodyPr/>
        <a:lstStyle/>
        <a:p>
          <a:endParaRPr lang="en-US"/>
        </a:p>
      </dgm:t>
    </dgm:pt>
    <dgm:pt modelId="{16C55F18-793D-494C-B00B-9636D5293823}" type="sibTrans" cxnId="{C6EDBACC-A483-45E4-9191-7F498CC70F65}">
      <dgm:prSet/>
      <dgm:spPr/>
      <dgm:t>
        <a:bodyPr/>
        <a:lstStyle/>
        <a:p>
          <a:endParaRPr lang="en-US"/>
        </a:p>
      </dgm:t>
    </dgm:pt>
    <dgm:pt modelId="{498A33E3-827B-49C8-8C6B-A5DEA4112F63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 dirty="0" err="1"/>
            <a:t>Franšízový</a:t>
          </a:r>
          <a:r>
            <a:rPr lang="sk-SK" dirty="0"/>
            <a:t> model: Vlastník tohto modelu - </a:t>
          </a:r>
          <a:r>
            <a:rPr lang="sk-SK" dirty="0" err="1"/>
            <a:t>franšízor</a:t>
          </a:r>
          <a:r>
            <a:rPr lang="sk-SK" dirty="0"/>
            <a:t> - predáva "recept" - nadobúdateľovi franšízy.</a:t>
          </a:r>
          <a:endParaRPr lang="en-US" dirty="0"/>
        </a:p>
      </dgm:t>
    </dgm:pt>
    <dgm:pt modelId="{CC245AA3-B614-45C7-A104-071FF9438F1A}" type="parTrans" cxnId="{3BFB021A-3F1C-4D0F-845D-731016EBBA3A}">
      <dgm:prSet/>
      <dgm:spPr/>
      <dgm:t>
        <a:bodyPr/>
        <a:lstStyle/>
        <a:p>
          <a:endParaRPr lang="en-US"/>
        </a:p>
      </dgm:t>
    </dgm:pt>
    <dgm:pt modelId="{A84B42D0-B559-4978-A182-F07543109BAE}" type="sibTrans" cxnId="{3BFB021A-3F1C-4D0F-845D-731016EBBA3A}">
      <dgm:prSet/>
      <dgm:spPr/>
      <dgm:t>
        <a:bodyPr/>
        <a:lstStyle/>
        <a:p>
          <a:endParaRPr lang="en-US"/>
        </a:p>
      </dgm:t>
    </dgm:pt>
    <dgm:pt modelId="{E1BD45A6-9373-4577-B9DA-D676653D4B0E}">
      <dgm:prSet/>
      <dgm:spPr/>
      <dgm:t>
        <a:bodyPr/>
        <a:lstStyle/>
        <a:p>
          <a:pPr rtl="0"/>
          <a:r>
            <a:rPr lang="sk-SK" dirty="0">
              <a:latin typeface="Calibri Light" panose="020F0302020204030204"/>
            </a:rPr>
            <a:t>Kapitola 3</a:t>
          </a:r>
          <a:endParaRPr lang="en-US" dirty="0"/>
        </a:p>
      </dgm:t>
    </dgm:pt>
    <dgm:pt modelId="{284EAFAF-47A0-4F33-A64A-D83D45536117}" type="parTrans" cxnId="{60F0DBB7-5E26-4716-9B08-4CF7EB7323CF}">
      <dgm:prSet/>
      <dgm:spPr/>
      <dgm:t>
        <a:bodyPr/>
        <a:lstStyle/>
        <a:p>
          <a:endParaRPr lang="en-US"/>
        </a:p>
      </dgm:t>
    </dgm:pt>
    <dgm:pt modelId="{FB5189E0-6ADF-4BD2-947D-2BFC0F493F33}" type="sibTrans" cxnId="{60F0DBB7-5E26-4716-9B08-4CF7EB7323CF}">
      <dgm:prSet/>
      <dgm:spPr/>
      <dgm:t>
        <a:bodyPr/>
        <a:lstStyle/>
        <a:p>
          <a:endParaRPr lang="en-US"/>
        </a:p>
      </dgm:t>
    </dgm:pt>
    <dgm:pt modelId="{6604EE8B-85F4-4329-86AC-E4F0FA7AE6BB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 dirty="0"/>
            <a:t>Globalizácia médií a obchodu v druhej polovici 20. storočia pripravila pôdu pre globálne výrobné a inovačné reťazce, ktoré sa objavili na konci 20. storočia.</a:t>
          </a:r>
          <a:endParaRPr lang="en-US" dirty="0"/>
        </a:p>
      </dgm:t>
    </dgm:pt>
    <dgm:pt modelId="{CF80818E-6EB9-4C1F-90E4-F44F791E57B3}" type="parTrans" cxnId="{7FD7C122-2932-4792-A8BC-C14D9D03823E}">
      <dgm:prSet/>
      <dgm:spPr/>
      <dgm:t>
        <a:bodyPr/>
        <a:lstStyle/>
        <a:p>
          <a:endParaRPr lang="en-US"/>
        </a:p>
      </dgm:t>
    </dgm:pt>
    <dgm:pt modelId="{378E9266-31B5-4EDB-AF4E-35B40CFFEFBD}" type="sibTrans" cxnId="{7FD7C122-2932-4792-A8BC-C14D9D03823E}">
      <dgm:prSet/>
      <dgm:spPr/>
      <dgm:t>
        <a:bodyPr/>
        <a:lstStyle/>
        <a:p>
          <a:endParaRPr lang="en-US"/>
        </a:p>
      </dgm:t>
    </dgm:pt>
    <dgm:pt modelId="{04276EFC-6DA5-46B6-B079-72147B879B68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 dirty="0"/>
            <a:t>Nové podnikateľské modely často fungujú samostatne, ale niekedy aj ako kombinácia zdieľanej ekonomiky, platformovej ekonomiky, modelu na požiadanie, </a:t>
          </a:r>
          <a:r>
            <a:rPr lang="sk-SK" dirty="0" err="1"/>
            <a:t>servitizácie</a:t>
          </a:r>
          <a:r>
            <a:rPr lang="sk-SK" dirty="0"/>
            <a:t>, modelu </a:t>
          </a:r>
          <a:r>
            <a:rPr lang="sk-SK" dirty="0" err="1"/>
            <a:t>freemium</a:t>
          </a:r>
          <a:r>
            <a:rPr lang="sk-SK" dirty="0"/>
            <a:t> &amp; a modelu predplatného s prihliadnutím na lokalizáciu.</a:t>
          </a:r>
          <a:endParaRPr lang="en-US" dirty="0"/>
        </a:p>
      </dgm:t>
    </dgm:pt>
    <dgm:pt modelId="{46BA331C-0306-4E25-AB21-A44123B083AD}" type="parTrans" cxnId="{D5AF0068-ACBB-4E54-B4B3-91D70E4F8A46}">
      <dgm:prSet/>
      <dgm:spPr/>
      <dgm:t>
        <a:bodyPr/>
        <a:lstStyle/>
        <a:p>
          <a:endParaRPr lang="en-US"/>
        </a:p>
      </dgm:t>
    </dgm:pt>
    <dgm:pt modelId="{FC8D3AD8-A032-4D05-B6BB-39C0DE2159F5}" type="sibTrans" cxnId="{D5AF0068-ACBB-4E54-B4B3-91D70E4F8A46}">
      <dgm:prSet/>
      <dgm:spPr/>
      <dgm:t>
        <a:bodyPr/>
        <a:lstStyle/>
        <a:p>
          <a:endParaRPr lang="en-US"/>
        </a:p>
      </dgm:t>
    </dgm:pt>
    <dgm:pt modelId="{552576EC-4ECE-43B3-A1A6-8E285EF67D17}">
      <dgm:prSet/>
      <dgm:spPr/>
      <dgm:t>
        <a:bodyPr/>
        <a:lstStyle/>
        <a:p>
          <a:pPr rtl="0"/>
          <a:r>
            <a:rPr lang="sk-SK" dirty="0">
              <a:latin typeface="Calibri Light" panose="020F0302020204030204"/>
            </a:rPr>
            <a:t>Kapitola 4</a:t>
          </a:r>
          <a:endParaRPr lang="en-US" dirty="0"/>
        </a:p>
      </dgm:t>
    </dgm:pt>
    <dgm:pt modelId="{7A0E3EDC-6BEE-4BA0-A89C-DC8BF7B0CA9F}" type="parTrans" cxnId="{DFCD8649-457B-487B-93A1-43EA7ED6EE37}">
      <dgm:prSet/>
      <dgm:spPr/>
      <dgm:t>
        <a:bodyPr/>
        <a:lstStyle/>
        <a:p>
          <a:endParaRPr lang="en-US"/>
        </a:p>
      </dgm:t>
    </dgm:pt>
    <dgm:pt modelId="{5DB8EDC3-7C3B-49C7-9E88-5A6FF2F919BD}" type="sibTrans" cxnId="{DFCD8649-457B-487B-93A1-43EA7ED6EE37}">
      <dgm:prSet/>
      <dgm:spPr/>
      <dgm:t>
        <a:bodyPr/>
        <a:lstStyle/>
        <a:p>
          <a:endParaRPr lang="en-US"/>
        </a:p>
      </dgm:t>
    </dgm:pt>
    <dgm:pt modelId="{DBC33205-4556-4AFC-9F15-B1E89D7FFD9C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 dirty="0"/>
            <a:t>Analýza SWOT pomáha identifikovať silné a slabé stránky podniku, príležitosti a hrozby.</a:t>
          </a:r>
          <a:endParaRPr lang="en-US" dirty="0"/>
        </a:p>
      </dgm:t>
    </dgm:pt>
    <dgm:pt modelId="{E9760BC5-823B-4E99-A77D-BAE8F23C1AE8}" type="parTrans" cxnId="{B0ECFFD9-D123-40BC-B67F-E0921089BBA1}">
      <dgm:prSet/>
      <dgm:spPr/>
      <dgm:t>
        <a:bodyPr/>
        <a:lstStyle/>
        <a:p>
          <a:endParaRPr lang="en-US"/>
        </a:p>
      </dgm:t>
    </dgm:pt>
    <dgm:pt modelId="{658539C0-E8BB-4CC6-B4FA-E201453DE6A0}" type="sibTrans" cxnId="{B0ECFFD9-D123-40BC-B67F-E0921089BBA1}">
      <dgm:prSet/>
      <dgm:spPr/>
      <dgm:t>
        <a:bodyPr/>
        <a:lstStyle/>
        <a:p>
          <a:endParaRPr lang="en-US"/>
        </a:p>
      </dgm:t>
    </dgm:pt>
    <dgm:pt modelId="{796680A9-2E76-4B21-A4C5-9487D42F7EA4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sk-SK" dirty="0"/>
            <a:t>Noví podnikatelia by si mali nájsť spojencov, mentorov a podporovateľov a pokračovať v nadväzovaní kontaktov.</a:t>
          </a:r>
          <a:endParaRPr lang="en-US" dirty="0"/>
        </a:p>
      </dgm:t>
    </dgm:pt>
    <dgm:pt modelId="{4B93E992-F04D-498A-A461-76EAB648759C}" type="parTrans" cxnId="{23E53609-EA52-47F9-B039-08B22FFD712B}">
      <dgm:prSet/>
      <dgm:spPr/>
      <dgm:t>
        <a:bodyPr/>
        <a:lstStyle/>
        <a:p>
          <a:endParaRPr lang="en-US"/>
        </a:p>
      </dgm:t>
    </dgm:pt>
    <dgm:pt modelId="{8EBB6425-1A33-4030-9C75-58F71EBEDD12}" type="sibTrans" cxnId="{23E53609-EA52-47F9-B039-08B22FFD712B}">
      <dgm:prSet/>
      <dgm:spPr/>
      <dgm:t>
        <a:bodyPr/>
        <a:lstStyle/>
        <a:p>
          <a:endParaRPr lang="en-US"/>
        </a:p>
      </dgm:t>
    </dgm:pt>
    <dgm:pt modelId="{49FEBA6B-54F1-40C1-9288-0F2AB2649D67}" type="pres">
      <dgm:prSet presAssocID="{73A37D0F-0A01-427C-806C-3BDE0C554716}" presName="linearFlow" presStyleCnt="0">
        <dgm:presLayoutVars>
          <dgm:dir/>
          <dgm:animLvl val="lvl"/>
          <dgm:resizeHandles val="exact"/>
        </dgm:presLayoutVars>
      </dgm:prSet>
      <dgm:spPr/>
    </dgm:pt>
    <dgm:pt modelId="{207EC565-6A5E-42E7-ADB2-07069A95658F}" type="pres">
      <dgm:prSet presAssocID="{7991A607-7466-4457-87C8-C0CA40315A23}" presName="composite" presStyleCnt="0"/>
      <dgm:spPr/>
    </dgm:pt>
    <dgm:pt modelId="{372C945C-259A-4409-A878-2163FB9FB9E1}" type="pres">
      <dgm:prSet presAssocID="{7991A607-7466-4457-87C8-C0CA40315A2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1BF64C8-B481-4665-A533-2C338B5FE312}" type="pres">
      <dgm:prSet presAssocID="{7991A607-7466-4457-87C8-C0CA40315A23}" presName="descendantText" presStyleLbl="alignAcc1" presStyleIdx="0" presStyleCnt="4" custScaleY="136616">
        <dgm:presLayoutVars>
          <dgm:bulletEnabled val="1"/>
        </dgm:presLayoutVars>
      </dgm:prSet>
      <dgm:spPr/>
    </dgm:pt>
    <dgm:pt modelId="{8D0C9BC5-5A25-46DB-B3A1-99F5F9B1E4EB}" type="pres">
      <dgm:prSet presAssocID="{C29B2F6D-2BFD-4ACD-96BB-CE9968F61031}" presName="sp" presStyleCnt="0"/>
      <dgm:spPr/>
    </dgm:pt>
    <dgm:pt modelId="{26BDD220-FF93-45B2-8CFE-64B2E27BA404}" type="pres">
      <dgm:prSet presAssocID="{1DA29B97-3DC1-4C9D-9EF7-1B5FA65182F1}" presName="composite" presStyleCnt="0"/>
      <dgm:spPr/>
    </dgm:pt>
    <dgm:pt modelId="{A27DF5FD-9BA9-44A4-AF00-E1BEE2A2DBD0}" type="pres">
      <dgm:prSet presAssocID="{1DA29B97-3DC1-4C9D-9EF7-1B5FA65182F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B13A4B1-524B-4B9C-99BC-2173D2CC2517}" type="pres">
      <dgm:prSet presAssocID="{1DA29B97-3DC1-4C9D-9EF7-1B5FA65182F1}" presName="descendantText" presStyleLbl="alignAcc1" presStyleIdx="1" presStyleCnt="4">
        <dgm:presLayoutVars>
          <dgm:bulletEnabled val="1"/>
        </dgm:presLayoutVars>
      </dgm:prSet>
      <dgm:spPr/>
    </dgm:pt>
    <dgm:pt modelId="{A00D9449-9836-4438-AFF9-24372DA7554B}" type="pres">
      <dgm:prSet presAssocID="{E33F3B9C-1096-470D-BC6E-0972AE740099}" presName="sp" presStyleCnt="0"/>
      <dgm:spPr/>
    </dgm:pt>
    <dgm:pt modelId="{BA236EA5-99B3-4158-96E2-43BBD9374DE2}" type="pres">
      <dgm:prSet presAssocID="{E1BD45A6-9373-4577-B9DA-D676653D4B0E}" presName="composite" presStyleCnt="0"/>
      <dgm:spPr/>
    </dgm:pt>
    <dgm:pt modelId="{BF330C28-8825-42E6-8BAF-541306767748}" type="pres">
      <dgm:prSet presAssocID="{E1BD45A6-9373-4577-B9DA-D676653D4B0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E009E37-5F61-4EFD-AAFA-AA864B212DBC}" type="pres">
      <dgm:prSet presAssocID="{E1BD45A6-9373-4577-B9DA-D676653D4B0E}" presName="descendantText" presStyleLbl="alignAcc1" presStyleIdx="2" presStyleCnt="4">
        <dgm:presLayoutVars>
          <dgm:bulletEnabled val="1"/>
        </dgm:presLayoutVars>
      </dgm:prSet>
      <dgm:spPr/>
    </dgm:pt>
    <dgm:pt modelId="{796E9A24-CB93-46D3-A1C2-73B9A5E93351}" type="pres">
      <dgm:prSet presAssocID="{FB5189E0-6ADF-4BD2-947D-2BFC0F493F33}" presName="sp" presStyleCnt="0"/>
      <dgm:spPr/>
    </dgm:pt>
    <dgm:pt modelId="{40A462AB-D4DD-4E53-B242-4591A130FA54}" type="pres">
      <dgm:prSet presAssocID="{552576EC-4ECE-43B3-A1A6-8E285EF67D17}" presName="composite" presStyleCnt="0"/>
      <dgm:spPr/>
    </dgm:pt>
    <dgm:pt modelId="{68133B64-50B1-4560-BA0C-39F7BCCB5C1F}" type="pres">
      <dgm:prSet presAssocID="{552576EC-4ECE-43B3-A1A6-8E285EF67D1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D6360DC-D77B-4AE2-AD31-335F460173F5}" type="pres">
      <dgm:prSet presAssocID="{552576EC-4ECE-43B3-A1A6-8E285EF67D1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3E53609-EA52-47F9-B039-08B22FFD712B}" srcId="{552576EC-4ECE-43B3-A1A6-8E285EF67D17}" destId="{796680A9-2E76-4B21-A4C5-9487D42F7EA4}" srcOrd="1" destOrd="0" parTransId="{4B93E992-F04D-498A-A461-76EAB648759C}" sibTransId="{8EBB6425-1A33-4030-9C75-58F71EBEDD12}"/>
    <dgm:cxn modelId="{3BFB021A-3F1C-4D0F-845D-731016EBBA3A}" srcId="{1DA29B97-3DC1-4C9D-9EF7-1B5FA65182F1}" destId="{498A33E3-827B-49C8-8C6B-A5DEA4112F63}" srcOrd="2" destOrd="0" parTransId="{CC245AA3-B614-45C7-A104-071FF9438F1A}" sibTransId="{A84B42D0-B559-4978-A182-F07543109BAE}"/>
    <dgm:cxn modelId="{7FD7C122-2932-4792-A8BC-C14D9D03823E}" srcId="{E1BD45A6-9373-4577-B9DA-D676653D4B0E}" destId="{6604EE8B-85F4-4329-86AC-E4F0FA7AE6BB}" srcOrd="0" destOrd="0" parTransId="{CF80818E-6EB9-4C1F-90E4-F44F791E57B3}" sibTransId="{378E9266-31B5-4EDB-AF4E-35B40CFFEFBD}"/>
    <dgm:cxn modelId="{699FF731-067A-414C-87FE-CB60620F8569}" srcId="{73A37D0F-0A01-427C-806C-3BDE0C554716}" destId="{7991A607-7466-4457-87C8-C0CA40315A23}" srcOrd="0" destOrd="0" parTransId="{A4499F8F-8C98-4F22-9390-38711BCBAAE2}" sibTransId="{C29B2F6D-2BFD-4ACD-96BB-CE9968F61031}"/>
    <dgm:cxn modelId="{9E4D5738-3D32-43C6-8CFC-C99421B2CDE6}" type="presOf" srcId="{04276EFC-6DA5-46B6-B079-72147B879B68}" destId="{DE009E37-5F61-4EFD-AAFA-AA864B212DBC}" srcOrd="0" destOrd="1" presId="urn:microsoft.com/office/officeart/2005/8/layout/chevron2"/>
    <dgm:cxn modelId="{C637D03F-99E9-4D0D-BECE-2A1057028AAC}" type="presOf" srcId="{B6240D0D-9808-4FC6-BA65-25F449E02668}" destId="{61BF64C8-B481-4665-A533-2C338B5FE312}" srcOrd="0" destOrd="1" presId="urn:microsoft.com/office/officeart/2005/8/layout/chevron2"/>
    <dgm:cxn modelId="{DEDC6841-86F7-475E-80D2-AA2AE6416EBD}" type="presOf" srcId="{1DA29B97-3DC1-4C9D-9EF7-1B5FA65182F1}" destId="{A27DF5FD-9BA9-44A4-AF00-E1BEE2A2DBD0}" srcOrd="0" destOrd="0" presId="urn:microsoft.com/office/officeart/2005/8/layout/chevron2"/>
    <dgm:cxn modelId="{D5AF0068-ACBB-4E54-B4B3-91D70E4F8A46}" srcId="{E1BD45A6-9373-4577-B9DA-D676653D4B0E}" destId="{04276EFC-6DA5-46B6-B079-72147B879B68}" srcOrd="1" destOrd="0" parTransId="{46BA331C-0306-4E25-AB21-A44123B083AD}" sibTransId="{FC8D3AD8-A032-4D05-B6BB-39C0DE2159F5}"/>
    <dgm:cxn modelId="{D68CBD68-C106-4540-BF88-FC6D08458E84}" srcId="{7991A607-7466-4457-87C8-C0CA40315A23}" destId="{B6240D0D-9808-4FC6-BA65-25F449E02668}" srcOrd="1" destOrd="0" parTransId="{F56035F8-861C-4814-998F-8B7B595CEEB7}" sibTransId="{A9D574E8-4A9D-47B7-895E-ECABA3807D17}"/>
    <dgm:cxn modelId="{DFCD8649-457B-487B-93A1-43EA7ED6EE37}" srcId="{73A37D0F-0A01-427C-806C-3BDE0C554716}" destId="{552576EC-4ECE-43B3-A1A6-8E285EF67D17}" srcOrd="3" destOrd="0" parTransId="{7A0E3EDC-6BEE-4BA0-A89C-DC8BF7B0CA9F}" sibTransId="{5DB8EDC3-7C3B-49C7-9E88-5A6FF2F919BD}"/>
    <dgm:cxn modelId="{EF0E7B6A-02C1-4551-AB2B-43580918BC02}" type="presOf" srcId="{57688AC5-D4E8-435F-8C4C-F22B737E3D19}" destId="{2B13A4B1-524B-4B9C-99BC-2173D2CC2517}" srcOrd="0" destOrd="0" presId="urn:microsoft.com/office/officeart/2005/8/layout/chevron2"/>
    <dgm:cxn modelId="{0B2D856F-08A9-4485-A2F9-02C945D7BDBE}" type="presOf" srcId="{498A33E3-827B-49C8-8C6B-A5DEA4112F63}" destId="{2B13A4B1-524B-4B9C-99BC-2173D2CC2517}" srcOrd="0" destOrd="2" presId="urn:microsoft.com/office/officeart/2005/8/layout/chevron2"/>
    <dgm:cxn modelId="{AD670B58-B3EC-4AAA-9548-8E67132A1022}" type="presOf" srcId="{73A37D0F-0A01-427C-806C-3BDE0C554716}" destId="{49FEBA6B-54F1-40C1-9288-0F2AB2649D67}" srcOrd="0" destOrd="0" presId="urn:microsoft.com/office/officeart/2005/8/layout/chevron2"/>
    <dgm:cxn modelId="{30145381-78CD-45F1-A2C5-4FA86B038B2D}" type="presOf" srcId="{7991A607-7466-4457-87C8-C0CA40315A23}" destId="{372C945C-259A-4409-A878-2163FB9FB9E1}" srcOrd="0" destOrd="0" presId="urn:microsoft.com/office/officeart/2005/8/layout/chevron2"/>
    <dgm:cxn modelId="{6D24858C-6648-474F-9DAE-72DF477669AA}" type="presOf" srcId="{552576EC-4ECE-43B3-A1A6-8E285EF67D17}" destId="{68133B64-50B1-4560-BA0C-39F7BCCB5C1F}" srcOrd="0" destOrd="0" presId="urn:microsoft.com/office/officeart/2005/8/layout/chevron2"/>
    <dgm:cxn modelId="{2472E396-BFF9-4F56-83B8-8696A9EF19F3}" srcId="{73A37D0F-0A01-427C-806C-3BDE0C554716}" destId="{1DA29B97-3DC1-4C9D-9EF7-1B5FA65182F1}" srcOrd="1" destOrd="0" parTransId="{16028F0F-AB54-4618-85C1-6912C71B07AD}" sibTransId="{E33F3B9C-1096-470D-BC6E-0972AE740099}"/>
    <dgm:cxn modelId="{D9907D9D-6738-4149-988A-FCE75BD1BDA0}" srcId="{7991A607-7466-4457-87C8-C0CA40315A23}" destId="{903BF3D2-A364-46E7-9549-0371471284A0}" srcOrd="0" destOrd="0" parTransId="{7E481711-A275-4C6B-81BB-E1E3FD62D436}" sibTransId="{49A3C424-DD64-4016-ABE1-53B51BAFD954}"/>
    <dgm:cxn modelId="{EF79B6A2-7B06-4454-B737-ECD1F6A04C55}" type="presOf" srcId="{903BF3D2-A364-46E7-9549-0371471284A0}" destId="{61BF64C8-B481-4665-A533-2C338B5FE312}" srcOrd="0" destOrd="0" presId="urn:microsoft.com/office/officeart/2005/8/layout/chevron2"/>
    <dgm:cxn modelId="{A84D92AE-6C0B-4761-96B0-F66AB9D687E7}" srcId="{1DA29B97-3DC1-4C9D-9EF7-1B5FA65182F1}" destId="{57688AC5-D4E8-435F-8C4C-F22B737E3D19}" srcOrd="0" destOrd="0" parTransId="{DCD1AFC9-28F9-4C0E-87F8-3130EE91A7E2}" sibTransId="{5A1AA88C-642E-485B-B827-1499CF5D16C7}"/>
    <dgm:cxn modelId="{60F0DBB7-5E26-4716-9B08-4CF7EB7323CF}" srcId="{73A37D0F-0A01-427C-806C-3BDE0C554716}" destId="{E1BD45A6-9373-4577-B9DA-D676653D4B0E}" srcOrd="2" destOrd="0" parTransId="{284EAFAF-47A0-4F33-A64A-D83D45536117}" sibTransId="{FB5189E0-6ADF-4BD2-947D-2BFC0F493F33}"/>
    <dgm:cxn modelId="{F6F66ABB-7613-4ADA-A358-0112DC00F738}" type="presOf" srcId="{6604EE8B-85F4-4329-86AC-E4F0FA7AE6BB}" destId="{DE009E37-5F61-4EFD-AAFA-AA864B212DBC}" srcOrd="0" destOrd="0" presId="urn:microsoft.com/office/officeart/2005/8/layout/chevron2"/>
    <dgm:cxn modelId="{C6EDBACC-A483-45E4-9191-7F498CC70F65}" srcId="{1DA29B97-3DC1-4C9D-9EF7-1B5FA65182F1}" destId="{2C35534C-3ABC-4A26-BE5A-501B89C1B663}" srcOrd="1" destOrd="0" parTransId="{5891B3B5-9EDF-47A4-96CC-4656E703B253}" sibTransId="{16C55F18-793D-494C-B00B-9636D5293823}"/>
    <dgm:cxn modelId="{0297AAD4-B377-40AA-8A39-020B3089FBBD}" type="presOf" srcId="{DBC33205-4556-4AFC-9F15-B1E89D7FFD9C}" destId="{BD6360DC-D77B-4AE2-AD31-335F460173F5}" srcOrd="0" destOrd="0" presId="urn:microsoft.com/office/officeart/2005/8/layout/chevron2"/>
    <dgm:cxn modelId="{850DF9D6-E949-477A-933D-FC7AE5C78230}" type="presOf" srcId="{796680A9-2E76-4B21-A4C5-9487D42F7EA4}" destId="{BD6360DC-D77B-4AE2-AD31-335F460173F5}" srcOrd="0" destOrd="1" presId="urn:microsoft.com/office/officeart/2005/8/layout/chevron2"/>
    <dgm:cxn modelId="{B0ECFFD9-D123-40BC-B67F-E0921089BBA1}" srcId="{552576EC-4ECE-43B3-A1A6-8E285EF67D17}" destId="{DBC33205-4556-4AFC-9F15-B1E89D7FFD9C}" srcOrd="0" destOrd="0" parTransId="{E9760BC5-823B-4E99-A77D-BAE8F23C1AE8}" sibTransId="{658539C0-E8BB-4CC6-B4FA-E201453DE6A0}"/>
    <dgm:cxn modelId="{9047E8E9-A060-46C5-A0B2-BE3626DD317F}" type="presOf" srcId="{2C35534C-3ABC-4A26-BE5A-501B89C1B663}" destId="{2B13A4B1-524B-4B9C-99BC-2173D2CC2517}" srcOrd="0" destOrd="1" presId="urn:microsoft.com/office/officeart/2005/8/layout/chevron2"/>
    <dgm:cxn modelId="{962E11FC-E23D-400C-A266-DFE9BFC04B0F}" type="presOf" srcId="{E1BD45A6-9373-4577-B9DA-D676653D4B0E}" destId="{BF330C28-8825-42E6-8BAF-541306767748}" srcOrd="0" destOrd="0" presId="urn:microsoft.com/office/officeart/2005/8/layout/chevron2"/>
    <dgm:cxn modelId="{09807F57-12DA-4D52-B57C-4BDD525106D8}" type="presParOf" srcId="{49FEBA6B-54F1-40C1-9288-0F2AB2649D67}" destId="{207EC565-6A5E-42E7-ADB2-07069A95658F}" srcOrd="0" destOrd="0" presId="urn:microsoft.com/office/officeart/2005/8/layout/chevron2"/>
    <dgm:cxn modelId="{97491901-C94B-4FFC-99E6-910F39736E23}" type="presParOf" srcId="{207EC565-6A5E-42E7-ADB2-07069A95658F}" destId="{372C945C-259A-4409-A878-2163FB9FB9E1}" srcOrd="0" destOrd="0" presId="urn:microsoft.com/office/officeart/2005/8/layout/chevron2"/>
    <dgm:cxn modelId="{2FBA76C3-8673-4687-BF2D-D692649B23DD}" type="presParOf" srcId="{207EC565-6A5E-42E7-ADB2-07069A95658F}" destId="{61BF64C8-B481-4665-A533-2C338B5FE312}" srcOrd="1" destOrd="0" presId="urn:microsoft.com/office/officeart/2005/8/layout/chevron2"/>
    <dgm:cxn modelId="{FD308ED2-4D5E-4944-873C-3CFAC0F385CF}" type="presParOf" srcId="{49FEBA6B-54F1-40C1-9288-0F2AB2649D67}" destId="{8D0C9BC5-5A25-46DB-B3A1-99F5F9B1E4EB}" srcOrd="1" destOrd="0" presId="urn:microsoft.com/office/officeart/2005/8/layout/chevron2"/>
    <dgm:cxn modelId="{56C3784E-7234-4600-A720-78AD4008AD8E}" type="presParOf" srcId="{49FEBA6B-54F1-40C1-9288-0F2AB2649D67}" destId="{26BDD220-FF93-45B2-8CFE-64B2E27BA404}" srcOrd="2" destOrd="0" presId="urn:microsoft.com/office/officeart/2005/8/layout/chevron2"/>
    <dgm:cxn modelId="{9265E124-1053-44CD-9DE5-D6D14A02DA45}" type="presParOf" srcId="{26BDD220-FF93-45B2-8CFE-64B2E27BA404}" destId="{A27DF5FD-9BA9-44A4-AF00-E1BEE2A2DBD0}" srcOrd="0" destOrd="0" presId="urn:microsoft.com/office/officeart/2005/8/layout/chevron2"/>
    <dgm:cxn modelId="{73E6E6E0-3C41-48F6-A1C6-A6AF49EA64AD}" type="presParOf" srcId="{26BDD220-FF93-45B2-8CFE-64B2E27BA404}" destId="{2B13A4B1-524B-4B9C-99BC-2173D2CC2517}" srcOrd="1" destOrd="0" presId="urn:microsoft.com/office/officeart/2005/8/layout/chevron2"/>
    <dgm:cxn modelId="{D513A89B-22BC-41DE-A378-76C669803B3D}" type="presParOf" srcId="{49FEBA6B-54F1-40C1-9288-0F2AB2649D67}" destId="{A00D9449-9836-4438-AFF9-24372DA7554B}" srcOrd="3" destOrd="0" presId="urn:microsoft.com/office/officeart/2005/8/layout/chevron2"/>
    <dgm:cxn modelId="{5956BEB0-71B0-4E3C-8C5C-2FBD911CB35A}" type="presParOf" srcId="{49FEBA6B-54F1-40C1-9288-0F2AB2649D67}" destId="{BA236EA5-99B3-4158-96E2-43BBD9374DE2}" srcOrd="4" destOrd="0" presId="urn:microsoft.com/office/officeart/2005/8/layout/chevron2"/>
    <dgm:cxn modelId="{1FDD8587-AF19-4550-8562-B4C058DB1D47}" type="presParOf" srcId="{BA236EA5-99B3-4158-96E2-43BBD9374DE2}" destId="{BF330C28-8825-42E6-8BAF-541306767748}" srcOrd="0" destOrd="0" presId="urn:microsoft.com/office/officeart/2005/8/layout/chevron2"/>
    <dgm:cxn modelId="{D6A1DD3A-861B-4EB4-AC60-A7D0E527F54F}" type="presParOf" srcId="{BA236EA5-99B3-4158-96E2-43BBD9374DE2}" destId="{DE009E37-5F61-4EFD-AAFA-AA864B212DBC}" srcOrd="1" destOrd="0" presId="urn:microsoft.com/office/officeart/2005/8/layout/chevron2"/>
    <dgm:cxn modelId="{01E17758-CB63-4828-9B66-4C1CABA76E4B}" type="presParOf" srcId="{49FEBA6B-54F1-40C1-9288-0F2AB2649D67}" destId="{796E9A24-CB93-46D3-A1C2-73B9A5E93351}" srcOrd="5" destOrd="0" presId="urn:microsoft.com/office/officeart/2005/8/layout/chevron2"/>
    <dgm:cxn modelId="{4D29918D-6CDF-4609-A3F1-DE622AB27F6B}" type="presParOf" srcId="{49FEBA6B-54F1-40C1-9288-0F2AB2649D67}" destId="{40A462AB-D4DD-4E53-B242-4591A130FA54}" srcOrd="6" destOrd="0" presId="urn:microsoft.com/office/officeart/2005/8/layout/chevron2"/>
    <dgm:cxn modelId="{A573DC3E-3055-40E6-9128-5C095CA36CE0}" type="presParOf" srcId="{40A462AB-D4DD-4E53-B242-4591A130FA54}" destId="{68133B64-50B1-4560-BA0C-39F7BCCB5C1F}" srcOrd="0" destOrd="0" presId="urn:microsoft.com/office/officeart/2005/8/layout/chevron2"/>
    <dgm:cxn modelId="{31E15C4E-3B74-4109-AFEA-800295DD45BF}" type="presParOf" srcId="{40A462AB-D4DD-4E53-B242-4591A130FA54}" destId="{BD6360DC-D77B-4AE2-AD31-335F460173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2FEFD-0534-4CDE-BDFC-5DC8A0A6E211}">
      <dsp:nvSpPr>
        <dsp:cNvPr id="0" name=""/>
        <dsp:cNvSpPr/>
      </dsp:nvSpPr>
      <dsp:spPr>
        <a:xfrm rot="16200000">
          <a:off x="-807994" y="810441"/>
          <a:ext cx="4022725" cy="240184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Kapitola</a:t>
          </a:r>
          <a:r>
            <a:rPr lang="pl-PL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1: </a:t>
          </a:r>
          <a:r>
            <a:rPr lang="pl-PL" sz="20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Podnikateľské</a:t>
          </a:r>
          <a:r>
            <a:rPr lang="pl-PL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20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modely</a:t>
          </a:r>
          <a:r>
            <a:rPr lang="pl-PL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MMSP</a:t>
          </a:r>
          <a:r>
            <a:rPr lang="en-GB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b="1" kern="1200" dirty="0"/>
            <a:t>Základné modely</a:t>
          </a:r>
          <a:endParaRPr lang="en-GB" sz="1900" kern="1200" noProof="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b="1" kern="1200" dirty="0"/>
            <a:t>Pravidlá tvorby BM</a:t>
          </a:r>
          <a:endParaRPr lang="en-GB" sz="1900" kern="1200" noProof="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b="1" kern="1200" dirty="0"/>
            <a:t>Financovanie podniku</a:t>
          </a:r>
          <a:endParaRPr lang="en-GB" sz="1900" kern="1200" noProof="0" dirty="0"/>
        </a:p>
      </dsp:txBody>
      <dsp:txXfrm rot="5400000">
        <a:off x="2448" y="804544"/>
        <a:ext cx="2401841" cy="2413635"/>
      </dsp:txXfrm>
    </dsp:sp>
    <dsp:sp modelId="{6A06E1D3-CB2E-499A-A964-4B9EA4634424}">
      <dsp:nvSpPr>
        <dsp:cNvPr id="0" name=""/>
        <dsp:cNvSpPr/>
      </dsp:nvSpPr>
      <dsp:spPr>
        <a:xfrm rot="16200000">
          <a:off x="1773984" y="810441"/>
          <a:ext cx="4022725" cy="240184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Kapitola 2: </a:t>
          </a:r>
          <a:r>
            <a:rPr lang="en-US" sz="20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Tradičné</a:t>
          </a:r>
          <a:r>
            <a:rPr lang="en-US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podnikateľské</a:t>
          </a:r>
          <a:r>
            <a:rPr lang="en-US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modely</a:t>
          </a:r>
          <a:r>
            <a:rPr lang="en-US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</a:t>
          </a:r>
          <a:r>
            <a:rPr lang="en-GB" sz="20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</a:t>
          </a:r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B2C</a:t>
          </a:r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B2B</a:t>
          </a:r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Fran</a:t>
          </a:r>
          <a:r>
            <a:rPr lang="sk-SK" sz="1600" b="1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šíza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MMSP v domácej ekonomike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2584426" y="804544"/>
        <a:ext cx="2401841" cy="2413635"/>
      </dsp:txXfrm>
    </dsp:sp>
    <dsp:sp modelId="{3DEE8081-9DAE-447D-949C-DEF3860D6332}">
      <dsp:nvSpPr>
        <dsp:cNvPr id="0" name=""/>
        <dsp:cNvSpPr/>
      </dsp:nvSpPr>
      <dsp:spPr>
        <a:xfrm rot="16200000">
          <a:off x="4355964" y="810441"/>
          <a:ext cx="4022725" cy="240184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Kapitola 3: Podnikateľské modely 21. storočia</a:t>
          </a:r>
          <a:endParaRPr lang="en-GB" sz="20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Európske a globálne trhy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Startupy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Iné nové podnikateľské modely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5166406" y="804544"/>
        <a:ext cx="2401841" cy="2413635"/>
      </dsp:txXfrm>
    </dsp:sp>
    <dsp:sp modelId="{6B6887F9-B0E8-4B1D-AE94-0817E616FDFB}">
      <dsp:nvSpPr>
        <dsp:cNvPr id="0" name=""/>
        <dsp:cNvSpPr/>
      </dsp:nvSpPr>
      <dsp:spPr>
        <a:xfrm rot="16200000">
          <a:off x="6937943" y="810441"/>
          <a:ext cx="4022725" cy="240184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Kapitola 4: Vytvorenie vlastného podnikateľského modelu</a:t>
          </a:r>
          <a:endParaRPr lang="en-GB" sz="20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SWOT analýza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Techniky a nástroje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Aliancie a siete kontaktov</a:t>
          </a:r>
          <a:endParaRPr lang="en-GB" sz="1600" b="1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7748385" y="804544"/>
        <a:ext cx="2401841" cy="2413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0519C-FFEF-457F-A229-C5C7703BAA50}">
      <dsp:nvSpPr>
        <dsp:cNvPr id="0" name=""/>
        <dsp:cNvSpPr/>
      </dsp:nvSpPr>
      <dsp:spPr>
        <a:xfrm>
          <a:off x="0" y="0"/>
          <a:ext cx="4929070" cy="430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 err="1">
              <a:hlinkClick xmlns:r="http://schemas.openxmlformats.org/officeDocument/2006/relationships" r:id="rId1"/>
            </a:rPr>
            <a:t>Náklady</a:t>
          </a:r>
          <a:r>
            <a:rPr lang="en-US" sz="1800" kern="1200" noProof="0" dirty="0">
              <a:hlinkClick xmlns:r="http://schemas.openxmlformats.org/officeDocument/2006/relationships" r:id="rId1"/>
            </a:rPr>
            <a:t>/</a:t>
          </a:r>
          <a:r>
            <a:rPr lang="en-US" sz="1800" kern="1200" noProof="0" dirty="0" err="1">
              <a:hlinkClick xmlns:r="http://schemas.openxmlformats.org/officeDocument/2006/relationships" r:id="rId1"/>
            </a:rPr>
            <a:t>výdavky</a:t>
          </a:r>
          <a:endParaRPr lang="en-GB" sz="1800" kern="1200" noProof="0" dirty="0"/>
        </a:p>
      </dsp:txBody>
      <dsp:txXfrm>
        <a:off x="0" y="0"/>
        <a:ext cx="4929070" cy="430169"/>
      </dsp:txXfrm>
    </dsp:sp>
    <dsp:sp modelId="{FC93575D-D700-4AFC-AB73-66D10A2C3C87}">
      <dsp:nvSpPr>
        <dsp:cNvPr id="0" name=""/>
        <dsp:cNvSpPr/>
      </dsp:nvSpPr>
      <dsp:spPr>
        <a:xfrm>
          <a:off x="9641" y="430169"/>
          <a:ext cx="4929070" cy="37269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vstupné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materiály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(</a:t>
          </a: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zásoby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</a:t>
          </a:r>
          <a:endParaRPr lang="en-GB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výrobné nástroje (stroje, zariadenia, IT)</a:t>
          </a:r>
          <a:endParaRPr lang="en-US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náklady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na prevádzky (kancelária, továreň, predajne atď.)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náklady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na ľudské zdroje (vrátane všetkých daní a sociálnych odvodov!) 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náklady na marketing a predaj</a:t>
          </a:r>
          <a:endParaRPr lang="en-US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administratívne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náklady (registračné poplatky, účtovníctvo, administratíva)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náklady na prístup ku kapitálu </a:t>
          </a:r>
          <a:endParaRPr lang="en-US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náklady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na finančné činnosti (kurzové straty, zaplatené úroky atď.) 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k-SK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!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vypočítajte všetky dane a poplatky, ktoré sa majú zaplatiť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en-US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en-GB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9641" y="430169"/>
        <a:ext cx="4929070" cy="3726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0519C-FFEF-457F-A229-C5C7703BAA50}">
      <dsp:nvSpPr>
        <dsp:cNvPr id="0" name=""/>
        <dsp:cNvSpPr/>
      </dsp:nvSpPr>
      <dsp:spPr>
        <a:xfrm>
          <a:off x="0" y="0"/>
          <a:ext cx="4938712" cy="164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hlinkClick xmlns:r="http://schemas.openxmlformats.org/officeDocument/2006/relationships" r:id="rId1"/>
            </a:rPr>
            <a:t>Príjmy</a:t>
          </a:r>
          <a:endParaRPr lang="en-GB" sz="2100" kern="1200" dirty="0"/>
        </a:p>
      </dsp:txBody>
      <dsp:txXfrm>
        <a:off x="0" y="0"/>
        <a:ext cx="4938712" cy="1641600"/>
      </dsp:txXfrm>
    </dsp:sp>
    <dsp:sp modelId="{FC93575D-D700-4AFC-AB73-66D10A2C3C87}">
      <dsp:nvSpPr>
        <dsp:cNvPr id="0" name=""/>
        <dsp:cNvSpPr/>
      </dsp:nvSpPr>
      <dsp:spPr>
        <a:xfrm>
          <a:off x="0" y="1647629"/>
          <a:ext cx="4938712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príjmy z predaja (prevádzkové príjmy)</a:t>
          </a:r>
          <a:endParaRPr lang="en-GB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príjmy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z predplatného, poplatkov, licencií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príjmy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z činností nepriamo súvisiacich s vaším kľúčovým profilom (napr. ak máte sklad a polovicu z neho prenajímate niekomu inému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výnosy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z finančných činností (úroky z vašich finančných prostriedkov </a:t>
          </a:r>
          <a:r>
            <a:rPr lang="en-US" sz="17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atď</a:t>
          </a:r>
          <a:r>
            <a:rPr lang="en-US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.)</a:t>
          </a:r>
          <a:r>
            <a:rPr lang="en-GB" sz="17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7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647629"/>
        <a:ext cx="4938712" cy="2503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3F9E8-44B7-4629-8324-7079B2D86705}">
      <dsp:nvSpPr>
        <dsp:cNvPr id="0" name=""/>
        <dsp:cNvSpPr/>
      </dsp:nvSpPr>
      <dsp:spPr>
        <a:xfrm rot="5400000">
          <a:off x="6436636" y="-2752556"/>
          <a:ext cx="704679" cy="6389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/>
            <a:t>Buď priamo vyrábať zo základných zásob/dodávaných dielov, 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700" kern="1200" dirty="0"/>
            <a:t>Alebo obstaraním tovaru</a:t>
          </a:r>
          <a:endParaRPr lang="en-US" sz="1700" kern="1200" dirty="0"/>
        </a:p>
      </dsp:txBody>
      <dsp:txXfrm rot="-5400000">
        <a:off x="3594164" y="124316"/>
        <a:ext cx="6355224" cy="635879"/>
      </dsp:txXfrm>
    </dsp:sp>
    <dsp:sp modelId="{A673E7CD-9A41-463D-83AA-C672769FECBD}">
      <dsp:nvSpPr>
        <dsp:cNvPr id="0" name=""/>
        <dsp:cNvSpPr/>
      </dsp:nvSpPr>
      <dsp:spPr>
        <a:xfrm>
          <a:off x="0" y="1831"/>
          <a:ext cx="3594163" cy="880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Výrobu alebo obstaranie výrobkov/služieb</a:t>
          </a:r>
          <a:endParaRPr lang="en-GB" sz="2500" kern="1200" dirty="0"/>
        </a:p>
      </dsp:txBody>
      <dsp:txXfrm>
        <a:off x="43000" y="44831"/>
        <a:ext cx="3508163" cy="794849"/>
      </dsp:txXfrm>
    </dsp:sp>
    <dsp:sp modelId="{7899B372-D7B0-496D-82E8-04566E55A5D0}">
      <dsp:nvSpPr>
        <dsp:cNvPr id="0" name=""/>
        <dsp:cNvSpPr/>
      </dsp:nvSpPr>
      <dsp:spPr>
        <a:xfrm rot="5400000">
          <a:off x="6436636" y="-1827664"/>
          <a:ext cx="704679" cy="6389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/>
            <a:t>Kde skladovať a ako dostať výrobok/službu na miesto predaja</a:t>
          </a:r>
          <a:endParaRPr lang="en-GB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700" kern="1200" dirty="0"/>
            <a:t>Kde sa stretnúť so zákazníkom - miesto predaja</a:t>
          </a:r>
          <a:endParaRPr lang="en-US" sz="1700" kern="1200" dirty="0"/>
        </a:p>
      </dsp:txBody>
      <dsp:txXfrm rot="-5400000">
        <a:off x="3594164" y="1049208"/>
        <a:ext cx="6355224" cy="635879"/>
      </dsp:txXfrm>
    </dsp:sp>
    <dsp:sp modelId="{74796BA5-CD28-4C95-B09E-DF56561D02C5}">
      <dsp:nvSpPr>
        <dsp:cNvPr id="0" name=""/>
        <dsp:cNvSpPr/>
      </dsp:nvSpPr>
      <dsp:spPr>
        <a:xfrm>
          <a:off x="0" y="926723"/>
          <a:ext cx="3594163" cy="880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Logistiku a predajné miesto</a:t>
          </a:r>
          <a:endParaRPr lang="en-GB" sz="2500" kern="1200" dirty="0"/>
        </a:p>
      </dsp:txBody>
      <dsp:txXfrm>
        <a:off x="43000" y="969723"/>
        <a:ext cx="3508163" cy="794849"/>
      </dsp:txXfrm>
    </dsp:sp>
    <dsp:sp modelId="{6F77BCD7-42BA-4235-969A-41F545365864}">
      <dsp:nvSpPr>
        <dsp:cNvPr id="0" name=""/>
        <dsp:cNvSpPr/>
      </dsp:nvSpPr>
      <dsp:spPr>
        <a:xfrm rot="5400000">
          <a:off x="6436636" y="-902772"/>
          <a:ext cx="704679" cy="6389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/>
            <a:t>Ako presvedčiť zákazníkov, aby si tieto výrobky/služby kúpili 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700" kern="1200"/>
            <a:t>Ako vytvoriť značku, uviesť na trh, propagovať samotnú spoločnosť</a:t>
          </a:r>
          <a:endParaRPr lang="en-US" sz="1700" kern="1200"/>
        </a:p>
      </dsp:txBody>
      <dsp:txXfrm rot="-5400000">
        <a:off x="3594164" y="1974100"/>
        <a:ext cx="6355224" cy="635879"/>
      </dsp:txXfrm>
    </dsp:sp>
    <dsp:sp modelId="{A4294C89-DAE0-4834-B2F9-28C42E028F30}">
      <dsp:nvSpPr>
        <dsp:cNvPr id="0" name=""/>
        <dsp:cNvSpPr/>
      </dsp:nvSpPr>
      <dsp:spPr>
        <a:xfrm>
          <a:off x="0" y="1851615"/>
          <a:ext cx="3594163" cy="880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Marketing a propagáciu</a:t>
          </a:r>
          <a:endParaRPr lang="en-GB" sz="2500" kern="1200" dirty="0"/>
        </a:p>
      </dsp:txBody>
      <dsp:txXfrm>
        <a:off x="43000" y="1894615"/>
        <a:ext cx="3508163" cy="794849"/>
      </dsp:txXfrm>
    </dsp:sp>
    <dsp:sp modelId="{D9BAF46E-7555-40F0-95E1-29C2F23DCD18}">
      <dsp:nvSpPr>
        <dsp:cNvPr id="0" name=""/>
        <dsp:cNvSpPr/>
      </dsp:nvSpPr>
      <dsp:spPr>
        <a:xfrm rot="5400000">
          <a:off x="6436636" y="22119"/>
          <a:ext cx="704679" cy="6389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/>
            <a:t>Získava priamu odozvu zákazníkov na výrobky/služby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700" kern="1200"/>
            <a:t>Získa prístup k aktuálnym údajom o predaji</a:t>
          </a:r>
          <a:endParaRPr lang="en-US" sz="1700" kern="1200"/>
        </a:p>
      </dsp:txBody>
      <dsp:txXfrm rot="-5400000">
        <a:off x="3594164" y="2898991"/>
        <a:ext cx="6355224" cy="635879"/>
      </dsp:txXfrm>
    </dsp:sp>
    <dsp:sp modelId="{8881A2AE-BBB0-40EF-BF95-4271576AAF90}">
      <dsp:nvSpPr>
        <dsp:cNvPr id="0" name=""/>
        <dsp:cNvSpPr/>
      </dsp:nvSpPr>
      <dsp:spPr>
        <a:xfrm>
          <a:off x="0" y="2776507"/>
          <a:ext cx="3594163" cy="880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/>
            <a:t>Na oplátku, ...</a:t>
          </a:r>
          <a:endParaRPr lang="en-GB" sz="2500" kern="1200" dirty="0"/>
        </a:p>
      </dsp:txBody>
      <dsp:txXfrm>
        <a:off x="43000" y="2819507"/>
        <a:ext cx="3508163" cy="794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56085-160C-4B7B-8D3B-554B2AAC791D}">
      <dsp:nvSpPr>
        <dsp:cNvPr id="0" name=""/>
        <dsp:cNvSpPr/>
      </dsp:nvSpPr>
      <dsp:spPr>
        <a:xfrm rot="5400000">
          <a:off x="5971879" y="-2520694"/>
          <a:ext cx="738206" cy="5967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Priamu výrobu zo základných dodávok/dodávok, zriadenie služieb </a:t>
          </a:r>
          <a:endParaRPr lang="en-GB" sz="1600" kern="1200" noProof="0" dirty="0"/>
        </a:p>
      </dsp:txBody>
      <dsp:txXfrm rot="-5400000">
        <a:off x="3356990" y="130231"/>
        <a:ext cx="5931948" cy="666134"/>
      </dsp:txXfrm>
    </dsp:sp>
    <dsp:sp modelId="{E805F086-540C-400C-AE8D-EB336FF84683}">
      <dsp:nvSpPr>
        <dsp:cNvPr id="0" name=""/>
        <dsp:cNvSpPr/>
      </dsp:nvSpPr>
      <dsp:spPr>
        <a:xfrm>
          <a:off x="0" y="1918"/>
          <a:ext cx="3356991" cy="922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Výrobu alebo obstaranie výrobkov/služieb</a:t>
          </a:r>
          <a:endParaRPr lang="en-GB" sz="1800" kern="1200" dirty="0"/>
        </a:p>
      </dsp:txBody>
      <dsp:txXfrm>
        <a:off x="45045" y="46963"/>
        <a:ext cx="3266901" cy="832668"/>
      </dsp:txXfrm>
    </dsp:sp>
    <dsp:sp modelId="{F8447BCB-D0A2-4EAD-9D32-5D81C9B5BE51}">
      <dsp:nvSpPr>
        <dsp:cNvPr id="0" name=""/>
        <dsp:cNvSpPr/>
      </dsp:nvSpPr>
      <dsp:spPr>
        <a:xfrm rot="5400000">
          <a:off x="5971879" y="-1551798"/>
          <a:ext cx="738206" cy="5967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Buď predaj iným spoločnostiam a/alebo verejným subjektom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Alebo predaj distribútorom, maloobchodníkom, ktorí sú potom zodpovední za dodanie výrobku na trh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3356990" y="1099127"/>
        <a:ext cx="5931948" cy="666134"/>
      </dsp:txXfrm>
    </dsp:sp>
    <dsp:sp modelId="{3116D308-9A1E-4664-A6BE-E683D772DF89}">
      <dsp:nvSpPr>
        <dsp:cNvPr id="0" name=""/>
        <dsp:cNvSpPr/>
      </dsp:nvSpPr>
      <dsp:spPr>
        <a:xfrm>
          <a:off x="0" y="970814"/>
          <a:ext cx="3356991" cy="922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Oslovenie obchodných/štátnych odberateľov alebo maloobchodníkov</a:t>
          </a:r>
          <a:endParaRPr lang="en-GB" sz="1800" kern="1200" dirty="0"/>
        </a:p>
      </dsp:txBody>
      <dsp:txXfrm>
        <a:off x="45045" y="1015859"/>
        <a:ext cx="3266901" cy="832668"/>
      </dsp:txXfrm>
    </dsp:sp>
    <dsp:sp modelId="{3FB85A88-547B-44D3-8102-F3FDB3846085}">
      <dsp:nvSpPr>
        <dsp:cNvPr id="0" name=""/>
        <dsp:cNvSpPr/>
      </dsp:nvSpPr>
      <dsp:spPr>
        <a:xfrm rot="5400000">
          <a:off x="5971879" y="-582902"/>
          <a:ext cx="738206" cy="5967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Ako</a:t>
          </a:r>
          <a:r>
            <a:rPr lang="en-US" sz="1600" kern="1200" dirty="0"/>
            <a:t> </a:t>
          </a:r>
          <a:r>
            <a:rPr lang="en-US" sz="1600" kern="1200" dirty="0" err="1"/>
            <a:t>presvedčiť</a:t>
          </a:r>
          <a:r>
            <a:rPr lang="en-US" sz="1600" kern="1200" dirty="0"/>
            <a:t> </a:t>
          </a:r>
          <a:r>
            <a:rPr lang="en-US" sz="1600" kern="1200" dirty="0" err="1"/>
            <a:t>zákazníkov</a:t>
          </a:r>
          <a:r>
            <a:rPr lang="en-US" sz="1600" kern="1200" dirty="0"/>
            <a:t>/</a:t>
          </a:r>
          <a:r>
            <a:rPr lang="en-US" sz="1600" kern="1200" dirty="0" err="1"/>
            <a:t>maloobchodníkov</a:t>
          </a:r>
          <a:r>
            <a:rPr lang="en-US" sz="1600" kern="1200" dirty="0"/>
            <a:t>, aby </a:t>
          </a:r>
          <a:r>
            <a:rPr lang="en-US" sz="1600" kern="1200" dirty="0" err="1"/>
            <a:t>tieto</a:t>
          </a:r>
          <a:r>
            <a:rPr lang="en-US" sz="1600" kern="1200" dirty="0"/>
            <a:t> </a:t>
          </a:r>
          <a:r>
            <a:rPr lang="en-US" sz="1600" kern="1200" dirty="0" err="1"/>
            <a:t>výrobky</a:t>
          </a:r>
          <a:r>
            <a:rPr lang="en-US" sz="1600" kern="1200" dirty="0"/>
            <a:t>/</a:t>
          </a:r>
          <a:r>
            <a:rPr lang="en-US" sz="1600" kern="1200" dirty="0" err="1"/>
            <a:t>služby</a:t>
          </a:r>
          <a:r>
            <a:rPr lang="en-US" sz="1600" kern="1200" dirty="0"/>
            <a:t> </a:t>
          </a:r>
          <a:r>
            <a:rPr lang="en-US" sz="1600" kern="1200" dirty="0" err="1"/>
            <a:t>kupovali</a:t>
          </a:r>
          <a:r>
            <a:rPr lang="en-US" sz="1600" kern="1200" dirty="0"/>
            <a:t> 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Ako</a:t>
          </a:r>
          <a:r>
            <a:rPr lang="en-US" sz="1600" kern="1200" dirty="0"/>
            <a:t> označiť, uviesť na trh, propagovať samotnú spoločnosť</a:t>
          </a:r>
        </a:p>
      </dsp:txBody>
      <dsp:txXfrm rot="-5400000">
        <a:off x="3356990" y="2068023"/>
        <a:ext cx="5931948" cy="666134"/>
      </dsp:txXfrm>
    </dsp:sp>
    <dsp:sp modelId="{F62111E7-A6C3-4AD8-A743-926FEEA224BE}">
      <dsp:nvSpPr>
        <dsp:cNvPr id="0" name=""/>
        <dsp:cNvSpPr/>
      </dsp:nvSpPr>
      <dsp:spPr>
        <a:xfrm>
          <a:off x="0" y="1939710"/>
          <a:ext cx="3356991" cy="922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Marketingové oslovenie podnikových/vládnych zákazníkov (iný marketing ako B2C)</a:t>
          </a:r>
          <a:endParaRPr lang="en-GB" sz="1800" kern="1200" dirty="0"/>
        </a:p>
      </dsp:txBody>
      <dsp:txXfrm>
        <a:off x="45045" y="1984755"/>
        <a:ext cx="3266901" cy="832668"/>
      </dsp:txXfrm>
    </dsp:sp>
    <dsp:sp modelId="{BD4C899D-CE93-4B6E-9889-4A4321398137}">
      <dsp:nvSpPr>
        <dsp:cNvPr id="0" name=""/>
        <dsp:cNvSpPr/>
      </dsp:nvSpPr>
      <dsp:spPr>
        <a:xfrm rot="5400000">
          <a:off x="5971879" y="385993"/>
          <a:ext cx="738206" cy="5967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Zvyčajne je potrebná výroba vo väčších množstvách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600" kern="1200"/>
            <a:t>Dlhodobejšie a stabilnejšie zmluvy môžu pomôcť udržateľnosti spoločnosti</a:t>
          </a:r>
          <a:endParaRPr lang="en-GB" sz="1600" kern="1200" dirty="0"/>
        </a:p>
      </dsp:txBody>
      <dsp:txXfrm rot="-5400000">
        <a:off x="3356990" y="3036918"/>
        <a:ext cx="5931948" cy="666134"/>
      </dsp:txXfrm>
    </dsp:sp>
    <dsp:sp modelId="{3B196017-927E-423F-A934-490BD5889C90}">
      <dsp:nvSpPr>
        <dsp:cNvPr id="0" name=""/>
        <dsp:cNvSpPr/>
      </dsp:nvSpPr>
      <dsp:spPr>
        <a:xfrm>
          <a:off x="0" y="2908606"/>
          <a:ext cx="3356991" cy="922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kern="1200" dirty="0"/>
            <a:t>Na oplátku...</a:t>
          </a:r>
          <a:endParaRPr lang="en-US" sz="1600" kern="1200" dirty="0"/>
        </a:p>
      </dsp:txBody>
      <dsp:txXfrm>
        <a:off x="45045" y="2953651"/>
        <a:ext cx="3266901" cy="8326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56D25-D8DE-4494-BF93-1ADC135409CF}">
      <dsp:nvSpPr>
        <dsp:cNvPr id="0" name=""/>
        <dsp:cNvSpPr/>
      </dsp:nvSpPr>
      <dsp:spPr>
        <a:xfrm rot="5400000">
          <a:off x="6199550" y="-2647910"/>
          <a:ext cx="687029" cy="61581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200" kern="1200"/>
            <a:t>Na základe prísneho receptu, zvyčajne s prísnymi franšízovými požiadavkami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200" kern="1200"/>
            <a:t>Často s priamym prístupom k dodávateľom/zásobovateľom</a:t>
          </a:r>
          <a:endParaRPr lang="en-US" sz="1200" kern="1200"/>
        </a:p>
      </dsp:txBody>
      <dsp:txXfrm rot="-5400000">
        <a:off x="3463975" y="121203"/>
        <a:ext cx="6124641" cy="619953"/>
      </dsp:txXfrm>
    </dsp:sp>
    <dsp:sp modelId="{67E38187-D2F3-44DE-82F2-EDE294B980D6}">
      <dsp:nvSpPr>
        <dsp:cNvPr id="0" name=""/>
        <dsp:cNvSpPr/>
      </dsp:nvSpPr>
      <dsp:spPr>
        <a:xfrm>
          <a:off x="0" y="1785"/>
          <a:ext cx="3463975" cy="858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Výrobu alebo obstaranie výrobkov/služieb</a:t>
          </a:r>
          <a:endParaRPr lang="en-GB" sz="2400" kern="1200" dirty="0"/>
        </a:p>
      </dsp:txBody>
      <dsp:txXfrm>
        <a:off x="41922" y="43707"/>
        <a:ext cx="3380131" cy="774942"/>
      </dsp:txXfrm>
    </dsp:sp>
    <dsp:sp modelId="{25125DDD-E33D-4E6A-904F-D000A465D069}">
      <dsp:nvSpPr>
        <dsp:cNvPr id="0" name=""/>
        <dsp:cNvSpPr/>
      </dsp:nvSpPr>
      <dsp:spPr>
        <a:xfrm rot="5400000">
          <a:off x="6199550" y="-1746185"/>
          <a:ext cx="687029" cy="61581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200" kern="1200"/>
            <a:t>Kde a ako by sa mal nový franšízový obchod otvoriť?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200" kern="1200"/>
            <a:t>Je po ňom dostatočný miestny dopyt?</a:t>
          </a:r>
          <a:endParaRPr lang="en-US" sz="1200" kern="1200"/>
        </a:p>
      </dsp:txBody>
      <dsp:txXfrm rot="-5400000">
        <a:off x="3463975" y="1022928"/>
        <a:ext cx="6124641" cy="619953"/>
      </dsp:txXfrm>
    </dsp:sp>
    <dsp:sp modelId="{AB443D96-EDB7-4A5C-B123-8D6271499935}">
      <dsp:nvSpPr>
        <dsp:cNvPr id="0" name=""/>
        <dsp:cNvSpPr/>
      </dsp:nvSpPr>
      <dsp:spPr>
        <a:xfrm>
          <a:off x="0" y="903511"/>
          <a:ext cx="3463975" cy="858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Logistiku a predajné miesto</a:t>
          </a:r>
          <a:endParaRPr lang="en-US" sz="2400" kern="1200"/>
        </a:p>
      </dsp:txBody>
      <dsp:txXfrm>
        <a:off x="41922" y="945433"/>
        <a:ext cx="3380131" cy="774942"/>
      </dsp:txXfrm>
    </dsp:sp>
    <dsp:sp modelId="{D158EED5-68F7-4F44-9E37-07E5C536CF24}">
      <dsp:nvSpPr>
        <dsp:cNvPr id="0" name=""/>
        <dsp:cNvSpPr/>
      </dsp:nvSpPr>
      <dsp:spPr>
        <a:xfrm rot="5400000">
          <a:off x="6199550" y="-844459"/>
          <a:ext cx="687029" cy="61581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200" kern="1200"/>
            <a:t>Vo všeobecnosti na úrovni franšízy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200" kern="1200"/>
            <a:t>Napriek tomu je potrebné uskutočniť miestny marketing (aspoň pokiaľ ide o uvedenie na trh) </a:t>
          </a:r>
          <a:endParaRPr lang="en-US" sz="1200" kern="1200"/>
        </a:p>
      </dsp:txBody>
      <dsp:txXfrm rot="-5400000">
        <a:off x="3463975" y="1924654"/>
        <a:ext cx="6124641" cy="619953"/>
      </dsp:txXfrm>
    </dsp:sp>
    <dsp:sp modelId="{38F325E6-E479-4ABA-B77F-49F101D742F3}">
      <dsp:nvSpPr>
        <dsp:cNvPr id="0" name=""/>
        <dsp:cNvSpPr/>
      </dsp:nvSpPr>
      <dsp:spPr>
        <a:xfrm>
          <a:off x="0" y="1805237"/>
          <a:ext cx="3463975" cy="858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Marketing a propagácia</a:t>
          </a:r>
          <a:endParaRPr lang="en-US" sz="2400" kern="1200"/>
        </a:p>
      </dsp:txBody>
      <dsp:txXfrm>
        <a:off x="41922" y="1847159"/>
        <a:ext cx="3380131" cy="774942"/>
      </dsp:txXfrm>
    </dsp:sp>
    <dsp:sp modelId="{4CA899EF-B2F5-4F96-885E-0F6564BCAC6B}">
      <dsp:nvSpPr>
        <dsp:cNvPr id="0" name=""/>
        <dsp:cNvSpPr/>
      </dsp:nvSpPr>
      <dsp:spPr>
        <a:xfrm rot="5400000">
          <a:off x="6199550" y="57266"/>
          <a:ext cx="687029" cy="61581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200" kern="1200"/>
            <a:t>Nie je potrebné vymýšľať celý podnik od nuly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200" kern="1200"/>
            <a:t>Franšízové poplatky sa platia majiteľovi franšízy</a:t>
          </a:r>
          <a:endParaRPr lang="en-US" sz="1200" kern="1200"/>
        </a:p>
      </dsp:txBody>
      <dsp:txXfrm rot="-5400000">
        <a:off x="3463975" y="2826379"/>
        <a:ext cx="6124641" cy="619953"/>
      </dsp:txXfrm>
    </dsp:sp>
    <dsp:sp modelId="{5C569CFA-2FC1-4AB1-A561-22CF49D0BC53}">
      <dsp:nvSpPr>
        <dsp:cNvPr id="0" name=""/>
        <dsp:cNvSpPr/>
      </dsp:nvSpPr>
      <dsp:spPr>
        <a:xfrm>
          <a:off x="0" y="2706962"/>
          <a:ext cx="3463975" cy="858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Na druhej strane, ...</a:t>
          </a:r>
          <a:endParaRPr lang="en-US" sz="2400" kern="1200"/>
        </a:p>
      </dsp:txBody>
      <dsp:txXfrm>
        <a:off x="41922" y="2748884"/>
        <a:ext cx="3380131" cy="7749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F947A-3BE7-45FE-B9E5-40052CA834C7}">
      <dsp:nvSpPr>
        <dsp:cNvPr id="0" name=""/>
        <dsp:cNvSpPr/>
      </dsp:nvSpPr>
      <dsp:spPr>
        <a:xfrm>
          <a:off x="4817" y="18708"/>
          <a:ext cx="1493387" cy="896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Vlastný kapitál, Rodina, priatelia a podporovatelia </a:t>
          </a:r>
          <a:endParaRPr lang="en-GB" sz="1300" kern="1200" dirty="0"/>
        </a:p>
      </dsp:txBody>
      <dsp:txXfrm>
        <a:off x="31061" y="44952"/>
        <a:ext cx="1440899" cy="843544"/>
      </dsp:txXfrm>
    </dsp:sp>
    <dsp:sp modelId="{1FC86265-041B-46BF-AC28-633DCA3FBFEC}">
      <dsp:nvSpPr>
        <dsp:cNvPr id="0" name=""/>
        <dsp:cNvSpPr/>
      </dsp:nvSpPr>
      <dsp:spPr>
        <a:xfrm>
          <a:off x="1647544" y="281544"/>
          <a:ext cx="316598" cy="370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647544" y="355616"/>
        <a:ext cx="221619" cy="222216"/>
      </dsp:txXfrm>
    </dsp:sp>
    <dsp:sp modelId="{A6AFE2D3-B027-492C-BE24-15F407F378C1}">
      <dsp:nvSpPr>
        <dsp:cNvPr id="0" name=""/>
        <dsp:cNvSpPr/>
      </dsp:nvSpPr>
      <dsp:spPr>
        <a:xfrm>
          <a:off x="2095560" y="18708"/>
          <a:ext cx="1493387" cy="896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Investície podnikateľských anjelov alebo crowdfunding</a:t>
          </a:r>
          <a:endParaRPr lang="en-GB" sz="1300" kern="1200" dirty="0"/>
        </a:p>
      </dsp:txBody>
      <dsp:txXfrm>
        <a:off x="2121804" y="44952"/>
        <a:ext cx="1440899" cy="843544"/>
      </dsp:txXfrm>
    </dsp:sp>
    <dsp:sp modelId="{FDE3B199-7785-494D-B1A6-656A66B28E15}">
      <dsp:nvSpPr>
        <dsp:cNvPr id="0" name=""/>
        <dsp:cNvSpPr/>
      </dsp:nvSpPr>
      <dsp:spPr>
        <a:xfrm>
          <a:off x="3738287" y="281544"/>
          <a:ext cx="316598" cy="370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738287" y="355616"/>
        <a:ext cx="221619" cy="222216"/>
      </dsp:txXfrm>
    </dsp:sp>
    <dsp:sp modelId="{C6B92D48-452B-4B2E-B0AD-21F92AA94041}">
      <dsp:nvSpPr>
        <dsp:cNvPr id="0" name=""/>
        <dsp:cNvSpPr/>
      </dsp:nvSpPr>
      <dsp:spPr>
        <a:xfrm>
          <a:off x="4186303" y="18708"/>
          <a:ext cx="1493387" cy="896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Rizikový kapitál </a:t>
          </a:r>
          <a:endParaRPr lang="en-GB" sz="1300" kern="1200" dirty="0"/>
        </a:p>
      </dsp:txBody>
      <dsp:txXfrm>
        <a:off x="4212547" y="44952"/>
        <a:ext cx="1440899" cy="843544"/>
      </dsp:txXfrm>
    </dsp:sp>
    <dsp:sp modelId="{88A1532E-BD9F-4A7C-BA88-0BF98EDFEF45}">
      <dsp:nvSpPr>
        <dsp:cNvPr id="0" name=""/>
        <dsp:cNvSpPr/>
      </dsp:nvSpPr>
      <dsp:spPr>
        <a:xfrm>
          <a:off x="5829030" y="281544"/>
          <a:ext cx="316598" cy="370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5829030" y="355616"/>
        <a:ext cx="221619" cy="222216"/>
      </dsp:txXfrm>
    </dsp:sp>
    <dsp:sp modelId="{CCDE7C1F-B80A-4C25-B3DA-6FB72A657987}">
      <dsp:nvSpPr>
        <dsp:cNvPr id="0" name=""/>
        <dsp:cNvSpPr/>
      </dsp:nvSpPr>
      <dsp:spPr>
        <a:xfrm>
          <a:off x="6277046" y="18708"/>
          <a:ext cx="1493387" cy="896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Fúzie a akvizície </a:t>
          </a:r>
          <a:endParaRPr lang="en-GB" sz="1300" kern="1200" dirty="0"/>
        </a:p>
      </dsp:txBody>
      <dsp:txXfrm>
        <a:off x="6303290" y="44952"/>
        <a:ext cx="1440899" cy="843544"/>
      </dsp:txXfrm>
    </dsp:sp>
    <dsp:sp modelId="{0BBA00A0-A6F7-4794-AAF9-4400C98348DB}">
      <dsp:nvSpPr>
        <dsp:cNvPr id="0" name=""/>
        <dsp:cNvSpPr/>
      </dsp:nvSpPr>
      <dsp:spPr>
        <a:xfrm>
          <a:off x="7919773" y="281544"/>
          <a:ext cx="316598" cy="370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7919773" y="355616"/>
        <a:ext cx="221619" cy="222216"/>
      </dsp:txXfrm>
    </dsp:sp>
    <dsp:sp modelId="{537005B7-A47E-450A-A943-257667C41BDD}">
      <dsp:nvSpPr>
        <dsp:cNvPr id="0" name=""/>
        <dsp:cNvSpPr/>
      </dsp:nvSpPr>
      <dsp:spPr>
        <a:xfrm>
          <a:off x="8367789" y="18708"/>
          <a:ext cx="1493387" cy="896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Akciový</a:t>
          </a:r>
          <a:r>
            <a:rPr lang="en-US" sz="1300" kern="1200" dirty="0"/>
            <a:t> </a:t>
          </a:r>
          <a:r>
            <a:rPr lang="en-US" sz="1300" kern="1200" dirty="0" err="1"/>
            <a:t>trh</a:t>
          </a:r>
          <a:endParaRPr lang="en-GB" sz="1300" kern="1200" dirty="0"/>
        </a:p>
      </dsp:txBody>
      <dsp:txXfrm>
        <a:off x="8394033" y="44952"/>
        <a:ext cx="1440899" cy="8435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08EB9-FAEC-4172-8C80-283B41E4ECC7}">
      <dsp:nvSpPr>
        <dsp:cNvPr id="0" name=""/>
        <dsp:cNvSpPr/>
      </dsp:nvSpPr>
      <dsp:spPr>
        <a:xfrm>
          <a:off x="0" y="275166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Jednostranový návrh (veľmi stručný opis myšlienky projektu a podnikateľského modelu)</a:t>
          </a:r>
          <a:endParaRPr lang="en-GB" sz="1900" kern="1200" dirty="0"/>
        </a:p>
      </dsp:txBody>
      <dsp:txXfrm>
        <a:off x="0" y="275166"/>
        <a:ext cx="2539999" cy="1524000"/>
      </dsp:txXfrm>
    </dsp:sp>
    <dsp:sp modelId="{049B2340-69A2-4E95-A651-522C236CCB6E}">
      <dsp:nvSpPr>
        <dsp:cNvPr id="0" name=""/>
        <dsp:cNvSpPr/>
      </dsp:nvSpPr>
      <dsp:spPr>
        <a:xfrm>
          <a:off x="2794000" y="275166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sk-SK" sz="1900" kern="1200"/>
            <a:t>5-minútové predstavenie (ako by ste veľmi rýchlo vysvetlili, v čom spočíva kľúčový koncept?)</a:t>
          </a:r>
          <a:endParaRPr lang="en-US" sz="1900" kern="1200"/>
        </a:p>
      </dsp:txBody>
      <dsp:txXfrm>
        <a:off x="2794000" y="275166"/>
        <a:ext cx="2539999" cy="1524000"/>
      </dsp:txXfrm>
    </dsp:sp>
    <dsp:sp modelId="{E5210377-31DE-4FAB-BBE8-B161B245D041}">
      <dsp:nvSpPr>
        <dsp:cNvPr id="0" name=""/>
        <dsp:cNvSpPr/>
      </dsp:nvSpPr>
      <dsp:spPr>
        <a:xfrm>
          <a:off x="5587999" y="275166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sk-SK" sz="1900" kern="1200"/>
            <a:t>Návrh plánu výdavkov a príjmov na prvé 1-3 roky</a:t>
          </a:r>
          <a:endParaRPr lang="en-US" sz="1900" kern="1200"/>
        </a:p>
      </dsp:txBody>
      <dsp:txXfrm>
        <a:off x="5587999" y="275166"/>
        <a:ext cx="2539999" cy="1524000"/>
      </dsp:txXfrm>
    </dsp:sp>
    <dsp:sp modelId="{529EB601-6F6A-43B8-B31F-59CAA79E1E14}">
      <dsp:nvSpPr>
        <dsp:cNvPr id="0" name=""/>
        <dsp:cNvSpPr/>
      </dsp:nvSpPr>
      <dsp:spPr>
        <a:xfrm>
          <a:off x="0" y="2053166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sk-SK" sz="1900" kern="1200"/>
            <a:t>Návrh plánu peňažných tokov na prvé 1 - 3 roky</a:t>
          </a:r>
          <a:endParaRPr lang="en-US" sz="1900" kern="1200"/>
        </a:p>
      </dsp:txBody>
      <dsp:txXfrm>
        <a:off x="0" y="2053166"/>
        <a:ext cx="2539999" cy="1524000"/>
      </dsp:txXfrm>
    </dsp:sp>
    <dsp:sp modelId="{E0C2CA03-9C60-4A03-8E1A-68CAF41DEF5E}">
      <dsp:nvSpPr>
        <dsp:cNvPr id="0" name=""/>
        <dsp:cNvSpPr/>
      </dsp:nvSpPr>
      <dsp:spPr>
        <a:xfrm>
          <a:off x="2794000" y="2053166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sk-SK" sz="1900" kern="1200"/>
            <a:t>Plán kapitálového financovania na prvé 1-3 roky</a:t>
          </a:r>
          <a:endParaRPr lang="en-US" sz="1900" kern="1200"/>
        </a:p>
      </dsp:txBody>
      <dsp:txXfrm>
        <a:off x="2794000" y="2053166"/>
        <a:ext cx="2539999" cy="1524000"/>
      </dsp:txXfrm>
    </dsp:sp>
    <dsp:sp modelId="{3E20EF79-3357-463C-A644-058373AED4CC}">
      <dsp:nvSpPr>
        <dsp:cNvPr id="0" name=""/>
        <dsp:cNvSpPr/>
      </dsp:nvSpPr>
      <dsp:spPr>
        <a:xfrm>
          <a:off x="5587999" y="2053166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sk-SK" sz="1900" kern="1200" dirty="0"/>
            <a:t>Marketingový plán na prvé 1-3 roky</a:t>
          </a:r>
          <a:endParaRPr lang="en-US" sz="1900" kern="1200" dirty="0"/>
        </a:p>
      </dsp:txBody>
      <dsp:txXfrm>
        <a:off x="5587999" y="2053166"/>
        <a:ext cx="2539999" cy="1524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C945C-259A-4409-A878-2163FB9FB9E1}">
      <dsp:nvSpPr>
        <dsp:cNvPr id="0" name=""/>
        <dsp:cNvSpPr/>
      </dsp:nvSpPr>
      <dsp:spPr>
        <a:xfrm rot="5400000">
          <a:off x="-161889" y="294548"/>
          <a:ext cx="1079266" cy="75548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latin typeface="Calibri Light" panose="020F0302020204030204"/>
            </a:rPr>
            <a:t>Kapitola 1</a:t>
          </a:r>
          <a:endParaRPr lang="es-ES" sz="1600" kern="1200" dirty="0"/>
        </a:p>
      </dsp:txBody>
      <dsp:txXfrm rot="-5400000">
        <a:off x="1" y="510401"/>
        <a:ext cx="755486" cy="323780"/>
      </dsp:txXfrm>
    </dsp:sp>
    <dsp:sp modelId="{61BF64C8-B481-4665-A533-2C338B5FE312}">
      <dsp:nvSpPr>
        <dsp:cNvPr id="0" name=""/>
        <dsp:cNvSpPr/>
      </dsp:nvSpPr>
      <dsp:spPr>
        <a:xfrm rot="5400000">
          <a:off x="4927494" y="-4167851"/>
          <a:ext cx="958897" cy="9302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100" kern="1200" dirty="0"/>
            <a:t>Podnikateľský model je prevádzkový a ziskový model MMSP: je to presná funkcia, ktorá definuje, ako spoločnosť funguje a ako dosahuje zisk.</a:t>
          </a:r>
          <a:r>
            <a:rPr lang="sk-SK" sz="1100" kern="1200" dirty="0">
              <a:latin typeface="Calibri Light" panose="020F0302020204030204"/>
            </a:rPr>
            <a:t> 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100" kern="1200" dirty="0"/>
            <a:t>Základný model musí byť postavený na predbežnom prieskume trhu, ktorý skúma potenciálnych zákazníkov, potenciálnych konkurentov a potenciálnych spolupracovníkov.</a:t>
          </a:r>
          <a:endParaRPr lang="en-US" sz="1100" kern="1200" dirty="0"/>
        </a:p>
      </dsp:txBody>
      <dsp:txXfrm rot="-5400000">
        <a:off x="755487" y="50965"/>
        <a:ext cx="9256104" cy="865279"/>
      </dsp:txXfrm>
    </dsp:sp>
    <dsp:sp modelId="{A27DF5FD-9BA9-44A4-AF00-E1BEE2A2DBD0}">
      <dsp:nvSpPr>
        <dsp:cNvPr id="0" name=""/>
        <dsp:cNvSpPr/>
      </dsp:nvSpPr>
      <dsp:spPr>
        <a:xfrm rot="5400000">
          <a:off x="-161889" y="1230096"/>
          <a:ext cx="1079266" cy="75548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latin typeface="Calibri Light" panose="020F0302020204030204"/>
            </a:rPr>
            <a:t>Kapitola</a:t>
          </a:r>
          <a:r>
            <a:rPr lang="sk-SK" sz="1400" kern="1200" dirty="0"/>
            <a:t> 2</a:t>
          </a:r>
          <a:endParaRPr lang="en-US" sz="1400" kern="1200" dirty="0"/>
        </a:p>
      </dsp:txBody>
      <dsp:txXfrm rot="-5400000">
        <a:off x="1" y="1445949"/>
        <a:ext cx="755486" cy="323780"/>
      </dsp:txXfrm>
    </dsp:sp>
    <dsp:sp modelId="{2B13A4B1-524B-4B9C-99BC-2173D2CC2517}">
      <dsp:nvSpPr>
        <dsp:cNvPr id="0" name=""/>
        <dsp:cNvSpPr/>
      </dsp:nvSpPr>
      <dsp:spPr>
        <a:xfrm rot="5400000">
          <a:off x="5056181" y="-3232488"/>
          <a:ext cx="701523" cy="9302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100" kern="1200" dirty="0"/>
            <a:t>B2C: Tradičné modely charakterizujú typické obchodné správanie, ktoré sme videli počas celého 20. storočia.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100" kern="1200" dirty="0"/>
            <a:t>B2B: Predaj tovaru a služieb inej spoločnosti alebo verejným/vládnym inštitúciám sa od tradičného podnikania B2C líši v niekoľkých aspektoch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100" kern="1200" dirty="0" err="1"/>
            <a:t>Franšízový</a:t>
          </a:r>
          <a:r>
            <a:rPr lang="sk-SK" sz="1100" kern="1200" dirty="0"/>
            <a:t> model: Vlastník tohto modelu - </a:t>
          </a:r>
          <a:r>
            <a:rPr lang="sk-SK" sz="1100" kern="1200" dirty="0" err="1"/>
            <a:t>franšízor</a:t>
          </a:r>
          <a:r>
            <a:rPr lang="sk-SK" sz="1100" kern="1200" dirty="0"/>
            <a:t> - predáva "recept" - nadobúdateľovi franšízy.</a:t>
          </a:r>
          <a:endParaRPr lang="en-US" sz="1100" kern="1200" dirty="0"/>
        </a:p>
      </dsp:txBody>
      <dsp:txXfrm rot="-5400000">
        <a:off x="755486" y="1102453"/>
        <a:ext cx="9268667" cy="633031"/>
      </dsp:txXfrm>
    </dsp:sp>
    <dsp:sp modelId="{BF330C28-8825-42E6-8BAF-541306767748}">
      <dsp:nvSpPr>
        <dsp:cNvPr id="0" name=""/>
        <dsp:cNvSpPr/>
      </dsp:nvSpPr>
      <dsp:spPr>
        <a:xfrm rot="5400000">
          <a:off x="-161889" y="2165644"/>
          <a:ext cx="1079266" cy="75548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latin typeface="Calibri Light" panose="020F0302020204030204"/>
            </a:rPr>
            <a:t>Kapitola 3</a:t>
          </a:r>
          <a:endParaRPr lang="en-US" sz="1400" kern="1200" dirty="0"/>
        </a:p>
      </dsp:txBody>
      <dsp:txXfrm rot="-5400000">
        <a:off x="1" y="2381497"/>
        <a:ext cx="755486" cy="323780"/>
      </dsp:txXfrm>
    </dsp:sp>
    <dsp:sp modelId="{DE009E37-5F61-4EFD-AAFA-AA864B212DBC}">
      <dsp:nvSpPr>
        <dsp:cNvPr id="0" name=""/>
        <dsp:cNvSpPr/>
      </dsp:nvSpPr>
      <dsp:spPr>
        <a:xfrm rot="5400000">
          <a:off x="5056181" y="-2296940"/>
          <a:ext cx="701523" cy="9302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100" kern="1200" dirty="0"/>
            <a:t>Globalizácia médií a obchodu v druhej polovici 20. storočia pripravila pôdu pre globálne výrobné a inovačné reťazce, ktoré sa objavili na konci 20. storočia.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100" kern="1200" dirty="0"/>
            <a:t>Nové podnikateľské modely často fungujú samostatne, ale niekedy aj ako kombinácia zdieľanej ekonomiky, platformovej ekonomiky, modelu na požiadanie, </a:t>
          </a:r>
          <a:r>
            <a:rPr lang="sk-SK" sz="1100" kern="1200" dirty="0" err="1"/>
            <a:t>servitizácie</a:t>
          </a:r>
          <a:r>
            <a:rPr lang="sk-SK" sz="1100" kern="1200" dirty="0"/>
            <a:t>, modelu </a:t>
          </a:r>
          <a:r>
            <a:rPr lang="sk-SK" sz="1100" kern="1200" dirty="0" err="1"/>
            <a:t>freemium</a:t>
          </a:r>
          <a:r>
            <a:rPr lang="sk-SK" sz="1100" kern="1200" dirty="0"/>
            <a:t> &amp; a modelu predplatného s prihliadnutím na lokalizáciu.</a:t>
          </a:r>
          <a:endParaRPr lang="en-US" sz="1100" kern="1200" dirty="0"/>
        </a:p>
      </dsp:txBody>
      <dsp:txXfrm rot="-5400000">
        <a:off x="755486" y="2038001"/>
        <a:ext cx="9268667" cy="633031"/>
      </dsp:txXfrm>
    </dsp:sp>
    <dsp:sp modelId="{68133B64-50B1-4560-BA0C-39F7BCCB5C1F}">
      <dsp:nvSpPr>
        <dsp:cNvPr id="0" name=""/>
        <dsp:cNvSpPr/>
      </dsp:nvSpPr>
      <dsp:spPr>
        <a:xfrm rot="5400000">
          <a:off x="-161889" y="3101192"/>
          <a:ext cx="1079266" cy="75548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latin typeface="Calibri Light" panose="020F0302020204030204"/>
            </a:rPr>
            <a:t>Kapitola 4</a:t>
          </a:r>
          <a:endParaRPr lang="en-US" sz="1400" kern="1200" dirty="0"/>
        </a:p>
      </dsp:txBody>
      <dsp:txXfrm rot="-5400000">
        <a:off x="1" y="3317045"/>
        <a:ext cx="755486" cy="323780"/>
      </dsp:txXfrm>
    </dsp:sp>
    <dsp:sp modelId="{BD6360DC-D77B-4AE2-AD31-335F460173F5}">
      <dsp:nvSpPr>
        <dsp:cNvPr id="0" name=""/>
        <dsp:cNvSpPr/>
      </dsp:nvSpPr>
      <dsp:spPr>
        <a:xfrm rot="5400000">
          <a:off x="5056181" y="-1361392"/>
          <a:ext cx="701523" cy="9302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100" kern="1200" dirty="0"/>
            <a:t>Analýza SWOT pomáha identifikovať silné a slabé stránky podniku, príležitosti a hrozby.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sk-SK" sz="1100" kern="1200" dirty="0"/>
            <a:t>Noví podnikatelia by si mali nájsť spojencov, mentorov a podporovateľov a pokračovať v nadväzovaní kontaktov.</a:t>
          </a:r>
          <a:endParaRPr lang="en-US" sz="1100" kern="1200" dirty="0"/>
        </a:p>
      </dsp:txBody>
      <dsp:txXfrm rot="-5400000">
        <a:off x="755486" y="2973549"/>
        <a:ext cx="9268667" cy="63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26. 4. 2023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4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26. 4. 2023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744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26. 4. 2023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674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26. 4. 2023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03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26. 4. 2023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7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26. 4. 2023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714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26. 4. 2023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96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26. 4. 2023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850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26. 4. 2023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242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1626B79-3724-4A98-8B34-EC614ED41867}" type="datetimeFigureOut">
              <a:rPr lang="sk-SK" smtClean="0"/>
              <a:t>26. 4. 2023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197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6B79-3724-4A98-8B34-EC614ED41867}" type="datetimeFigureOut">
              <a:rPr lang="sk-SK" smtClean="0"/>
              <a:t>26. 4. 2023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908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626B79-3724-4A98-8B34-EC614ED41867}" type="datetimeFigureOut">
              <a:rPr lang="sk-SK" smtClean="0"/>
              <a:t>26. 4. 2023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754EC8-050A-48C1-A943-B12B8B2B4DD3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61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ban.org/angel-investing-explained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commission.europa.eu/funding-tenders/find-funding/eu-funding-programmes_e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talks.com/3f-s-friends-families-fools/" TargetMode="External"/><Relationship Id="rId11" Type="http://schemas.openxmlformats.org/officeDocument/2006/relationships/hyperlink" Target="https://research.aimultiple.com/innovation-procurement/" TargetMode="External"/><Relationship Id="rId5" Type="http://schemas.openxmlformats.org/officeDocument/2006/relationships/hyperlink" Target="https://www.investopedia.com/terms/s/sweatequity.asp" TargetMode="External"/><Relationship Id="rId10" Type="http://schemas.openxmlformats.org/officeDocument/2006/relationships/hyperlink" Target="https://corporatefinanceinstitute.com/resources/management/scalability/" TargetMode="External"/><Relationship Id="rId4" Type="http://schemas.openxmlformats.org/officeDocument/2006/relationships/hyperlink" Target="https://www.wework.com/ideas/professional-development/what-is-bootstrapping-in-business" TargetMode="External"/><Relationship Id="rId9" Type="http://schemas.openxmlformats.org/officeDocument/2006/relationships/hyperlink" Target="https://single-market-economy.ec.europa.eu/access-finance/policy-areas/venture-capital_e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online.maryville.edu/business-degrees/traditional-types-business-models/" TargetMode="External"/><Relationship Id="rId7" Type="http://schemas.openxmlformats.org/officeDocument/2006/relationships/hyperlink" Target="https://www.theceomagazine.com/business/innovation-technology/fifth-industrial-revolu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ed.eu/project-updates/the-4-industrial-revolutions/" TargetMode="External"/><Relationship Id="rId5" Type="http://schemas.openxmlformats.org/officeDocument/2006/relationships/hyperlink" Target="https://www.britannica.com/event/Industrial-Revolution/The-first-Industrial-Revolution" TargetMode="External"/><Relationship Id="rId4" Type="http://schemas.openxmlformats.org/officeDocument/2006/relationships/hyperlink" Target="https://www.sciencedirect.com/science/article/pii/S002243592200028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ranchisebusinessreview.com/post/franchise-business-model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ingle-market-economy.ec.europa.eu/single-market_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mmission.europa.eu/business-economy-euro/doing-business-eu/intellectual-property-rights_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digita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hyperlink" Target="https://commission.europa.eu/publications/european-commission-digital-strategy_en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hbr.org/2007/06/the-innovation-value-chain" TargetMode="External"/><Relationship Id="rId7" Type="http://schemas.openxmlformats.org/officeDocument/2006/relationships/hyperlink" Target="https://www.restartproject.eu/ficha.php?id_ficha=10" TargetMode="External"/><Relationship Id="rId2" Type="http://schemas.openxmlformats.org/officeDocument/2006/relationships/hyperlink" Target="https://www.worldbank.org/en/topic/global-value-chai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union.europa.eu/priorities-and-actions/actions-topic/research-and-innovation_en" TargetMode="External"/><Relationship Id="rId5" Type="http://schemas.openxmlformats.org/officeDocument/2006/relationships/hyperlink" Target="https://www.weforum.org/agenda/2019/04/an-economist-explains-the-pros-and-cons-of-globalization-b2f0f4ae76/" TargetMode="External"/><Relationship Id="rId4" Type="http://schemas.openxmlformats.org/officeDocument/2006/relationships/hyperlink" Target="https://online.hbs.edu/blog/post/pros-and-cons-of-globalization" TargetMode="External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youreurope/business/taxation/vat/check-vat-number-vies/index_en.htm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single-market-economy.ec.europa.eu/single-market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single-market-economy.ec.europa.eu/sectors/tourism/eu-funding-and-businesses/business-portal/internationalisation-tourism-businesses/international-market-selection_en" TargetMode="External"/><Relationship Id="rId4" Type="http://schemas.openxmlformats.org/officeDocument/2006/relationships/hyperlink" Target="https://www.trade.gov/international-market-research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deloitte.com/content/dam/Deloitte/nl/Documents/humancapital/deloitte-nl-hc-the-rise-of-the-platform-economy-report.pdf" TargetMode="External"/><Relationship Id="rId2" Type="http://schemas.openxmlformats.org/officeDocument/2006/relationships/hyperlink" Target="https://www.weforum.org/agenda/2016/07/platform-economy-boon-or-do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de-brew.com/understanding-the-on-demand-business-model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" TargetMode="External"/><Relationship Id="rId2" Type="http://schemas.openxmlformats.org/officeDocument/2006/relationships/hyperlink" Target="https://www.restartproject.eu/ficha.php?id_ficha=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vernote.com/" TargetMode="External"/><Relationship Id="rId4" Type="http://schemas.openxmlformats.org/officeDocument/2006/relationships/hyperlink" Target="https://www.linkedin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-paradigm.com/guide/strategic-analysis/what-is-swot-analysis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investopedia.com/terms/s/swot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diib.com/learn/how-to-do-a-swot-analysis/" TargetMode="External"/><Relationship Id="rId4" Type="http://schemas.openxmlformats.org/officeDocument/2006/relationships/hyperlink" Target="https://venngage.com/blog/swot-analysis-template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zplan.com/" TargetMode="External"/><Relationship Id="rId13" Type="http://schemas.openxmlformats.org/officeDocument/2006/relationships/hyperlink" Target="https://gosmallbiz.com/" TargetMode="External"/><Relationship Id="rId1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hyperlink" Target="https://www.strategyzer.com/canvas/business-model-canvas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ely.com/home/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hyperlink" Target="https://businesssorter.com/" TargetMode="External"/><Relationship Id="rId10" Type="http://schemas.openxmlformats.org/officeDocument/2006/relationships/hyperlink" Target="https://www.liveplan.com/" TargetMode="External"/><Relationship Id="rId4" Type="http://schemas.openxmlformats.org/officeDocument/2006/relationships/hyperlink" Target="https://wisebusinessplans.com/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worker.com/mag/what-is-coworking" TargetMode="External"/><Relationship Id="rId3" Type="http://schemas.openxmlformats.org/officeDocument/2006/relationships/hyperlink" Target="https://www.businesseurope.eu/alliance-competitive-european-industry" TargetMode="External"/><Relationship Id="rId7" Type="http://schemas.openxmlformats.org/officeDocument/2006/relationships/hyperlink" Target="https://www.failory.com/blog/accelerators-incubators-europe" TargetMode="External"/><Relationship Id="rId2" Type="http://schemas.openxmlformats.org/officeDocument/2006/relationships/hyperlink" Target="https://www.eurochambres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bn.eu/" TargetMode="External"/><Relationship Id="rId5" Type="http://schemas.openxmlformats.org/officeDocument/2006/relationships/hyperlink" Target="https://european-digital-innovation-hubs.ec.europa.eu/home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een.ec.europa.eu/" TargetMode="External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vector/franchise-small-business-branch-expansion-banner_8188895.htm#query=franchise&amp;position=0&amp;from_view=search&amp;track=sph" TargetMode="External"/><Relationship Id="rId3" Type="http://schemas.openxmlformats.org/officeDocument/2006/relationships/hyperlink" Target="https://www.brookings.edu/wp-content/uploads/2016/06/10-business-models-kubzansky.pdf" TargetMode="External"/><Relationship Id="rId7" Type="http://schemas.openxmlformats.org/officeDocument/2006/relationships/hyperlink" Target="https://gobookmart.com/8-books-to-read-if-you-are-thinking-of-starting-a-company/" TargetMode="External"/><Relationship Id="rId2" Type="http://schemas.openxmlformats.org/officeDocument/2006/relationships/hyperlink" Target="https://www.entrepreneur.com/business-news/6-great-business-models-to-consider-for-a-startup/2334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ecd.org/cfe/smes/sme-entrepreneurship-financing.htm" TargetMode="External"/><Relationship Id="rId5" Type="http://schemas.openxmlformats.org/officeDocument/2006/relationships/hyperlink" Target="https://www.eurofound.europa.eu/topic/employment-and-labour-markets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www.researchgate.net/publication/273634452_An_Introduction_to_Business_Models" TargetMode="External"/><Relationship Id="rId9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estartproject.e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metrics.co/blog/business-model-vs-business-plan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hyperlink" Target="https://www.restartproject.eu/ficha.php?id_ficha=9" TargetMode="External"/><Relationship Id="rId4" Type="http://schemas.openxmlformats.org/officeDocument/2006/relationships/hyperlink" Target="https://single-market-economy.ec.europa.eu/sectors/proximity-and-social-economy/social-economy-eu/social-enterprises_e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cles.bplans.com/estimating-realistic-start-up-costs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corporatefinanceinstitute.com/resources/accounting/variable-cos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runn.io/blog/how-to-improve-cost-efficiency" TargetMode="External"/><Relationship Id="rId4" Type="http://schemas.openxmlformats.org/officeDocument/2006/relationships/hyperlink" Target="https://www.smartsheet.com/content/small-business-budget-template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gustdebacker.com/market-research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sba.gov/business-guide/plan-your-business/market-research-competitive-analy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otheminds.com/blog/en/market-research-eu-10-data-sources/" TargetMode="External"/><Relationship Id="rId5" Type="http://schemas.openxmlformats.org/officeDocument/2006/relationships/hyperlink" Target="https://blog.hubspot.com/marketing/market-research-buyers-journey-guide" TargetMode="External"/><Relationship Id="rId4" Type="http://schemas.openxmlformats.org/officeDocument/2006/relationships/hyperlink" Target="https://www.forbes.com/sites/forbesbusinessdevelopmentcouncil/2021/01/29/researching-a-new-market-follow-these-15-expert-strategie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chambres.eu/about/who-we-are/" TargetMode="External"/><Relationship Id="rId3" Type="http://schemas.openxmlformats.org/officeDocument/2006/relationships/hyperlink" Target="https://www.growthink.com/businessplan/help-center/business-model-vs-business-plan" TargetMode="External"/><Relationship Id="rId7" Type="http://schemas.openxmlformats.org/officeDocument/2006/relationships/hyperlink" Target="https://www.thebalancemoney.com/business-plan-writing-tools-2951568" TargetMode="External"/><Relationship Id="rId2" Type="http://schemas.openxmlformats.org/officeDocument/2006/relationships/hyperlink" Target="https://www.indeed.com/career-advice/career-development/business-model-vs-business-pl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ekflare.com/business-plan-software/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www.bplans.com/business-calculators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fullscale.io/blog/business-model-vs-business-plan/" TargetMode="External"/><Relationship Id="rId9" Type="http://schemas.openxmlformats.org/officeDocument/2006/relationships/hyperlink" Target="https://een.ec.europa.eu/local-contact-poin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withlisa.com/blog/cost-vs-investment" TargetMode="External"/><Relationship Id="rId2" Type="http://schemas.openxmlformats.org/officeDocument/2006/relationships/hyperlink" Target="https://www.telegraph.co.uk/business/sme-home/hidden-costs-for-sm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hyperlink" Target="https://www.indeed.com/career-advice/career-development/expenditures-vs-expens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A0732-8212-434E-AAE7-A9DC0EC61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425" y="1917576"/>
            <a:ext cx="10590244" cy="2407535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Podnikateľské</a:t>
            </a:r>
            <a:r>
              <a:rPr lang="en-GB" dirty="0"/>
              <a:t> </a:t>
            </a:r>
            <a:r>
              <a:rPr lang="en-GB" dirty="0" err="1"/>
              <a:t>modely</a:t>
            </a:r>
            <a:r>
              <a:rPr lang="en-GB" dirty="0"/>
              <a:t> pre MMSP v post-COVID </a:t>
            </a:r>
            <a:r>
              <a:rPr lang="en-GB" dirty="0" err="1"/>
              <a:t>ére</a:t>
            </a:r>
            <a:r>
              <a:rPr lang="en-GB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F345A6-199C-4D56-A1AA-38821652C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307062"/>
            <a:ext cx="10058400" cy="836609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latin typeface="+mn-lt"/>
              </a:rPr>
              <a:t>RESTART</a:t>
            </a:r>
            <a:r>
              <a:rPr lang="en-GB" sz="1800" dirty="0">
                <a:latin typeface="+mn-lt"/>
              </a:rPr>
              <a:t> – </a:t>
            </a:r>
            <a:r>
              <a:rPr lang="en-GB" sz="1800" dirty="0" err="1">
                <a:latin typeface="+mn-lt"/>
              </a:rPr>
              <a:t>Odolnosť</a:t>
            </a:r>
            <a:r>
              <a:rPr lang="en-GB" sz="1800" dirty="0">
                <a:latin typeface="+mn-lt"/>
              </a:rPr>
              <a:t> a </a:t>
            </a:r>
            <a:r>
              <a:rPr lang="en-GB" sz="1800" dirty="0" err="1">
                <a:latin typeface="+mn-lt"/>
              </a:rPr>
              <a:t>tréning</a:t>
            </a:r>
            <a:r>
              <a:rPr lang="en-GB" sz="1800" dirty="0">
                <a:latin typeface="+mn-lt"/>
              </a:rPr>
              <a:t> pre </a:t>
            </a:r>
            <a:r>
              <a:rPr lang="en-GB" sz="1800" dirty="0" err="1">
                <a:latin typeface="+mn-lt"/>
              </a:rPr>
              <a:t>msp</a:t>
            </a:r>
            <a:endParaRPr lang="en-GB" sz="1800" dirty="0">
              <a:latin typeface="+mn-lt"/>
            </a:endParaRPr>
          </a:p>
          <a:p>
            <a:pPr algn="ctr"/>
            <a:r>
              <a:rPr lang="en-GB" sz="1800" dirty="0">
                <a:latin typeface="+mn-lt"/>
              </a:rPr>
              <a:t>ERASMUS + 2021-1-SK01-KA220-VET-000034882</a:t>
            </a:r>
          </a:p>
        </p:txBody>
      </p:sp>
      <p:pic>
        <p:nvPicPr>
          <p:cNvPr id="1026" name="Picture 2" descr="Rest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8" y="290856"/>
            <a:ext cx="4226502" cy="7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33EF2F1-C015-5730-2F7E-444A13EF48CE}"/>
              </a:ext>
            </a:extLst>
          </p:cNvPr>
          <p:cNvSpPr txBox="1">
            <a:spLocks/>
          </p:cNvSpPr>
          <p:nvPr/>
        </p:nvSpPr>
        <p:spPr>
          <a:xfrm>
            <a:off x="1097280" y="4410702"/>
            <a:ext cx="10058400" cy="836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dirty="0">
                <a:latin typeface="+mn-lt"/>
              </a:rPr>
              <a:t>Autor: HETFA Research institute</a:t>
            </a:r>
            <a:endParaRPr lang="en-GB" sz="1800" dirty="0">
              <a:latin typeface="+mn-lt"/>
            </a:endParaRPr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20" y="498994"/>
            <a:ext cx="2567940" cy="5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9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err="1"/>
              <a:t>Kapitola</a:t>
            </a:r>
            <a:r>
              <a:rPr lang="pl-PL" sz="4000" b="1" dirty="0"/>
              <a:t> 1: </a:t>
            </a:r>
            <a:r>
              <a:rPr lang="pl-PL" sz="4000" b="1" dirty="0" err="1"/>
              <a:t>Podnikateľské</a:t>
            </a:r>
            <a:r>
              <a:rPr lang="pl-PL" sz="4000" b="1" dirty="0"/>
              <a:t> </a:t>
            </a:r>
            <a:r>
              <a:rPr lang="pl-PL" sz="4000" b="1" dirty="0" err="1"/>
              <a:t>modely</a:t>
            </a:r>
            <a:r>
              <a:rPr lang="pl-PL" sz="4000" b="1" dirty="0"/>
              <a:t> MMSP</a:t>
            </a:r>
            <a:r>
              <a:rPr lang="en-US" sz="4000" b="1" dirty="0"/>
              <a:t> </a:t>
            </a:r>
            <a:br>
              <a:rPr lang="en-GB" sz="4000" dirty="0"/>
            </a:br>
            <a:r>
              <a:rPr lang="en-GB" sz="2800" dirty="0"/>
              <a:t>1.3 </a:t>
            </a:r>
            <a:r>
              <a:rPr lang="en-GB" sz="2800" dirty="0" err="1"/>
              <a:t>Typické</a:t>
            </a:r>
            <a:r>
              <a:rPr lang="en-GB" sz="2800" dirty="0"/>
              <a:t> </a:t>
            </a:r>
            <a:r>
              <a:rPr lang="en-GB" sz="2800" dirty="0" err="1"/>
              <a:t>spôsoby</a:t>
            </a:r>
            <a:r>
              <a:rPr lang="en-GB" sz="2800" dirty="0"/>
              <a:t> </a:t>
            </a:r>
            <a:r>
              <a:rPr lang="en-GB" sz="2800" dirty="0" err="1"/>
              <a:t>financovania</a:t>
            </a:r>
            <a:r>
              <a:rPr lang="en-GB" sz="2800" dirty="0"/>
              <a:t> </a:t>
            </a:r>
            <a:r>
              <a:rPr lang="en-GB" sz="2800" dirty="0" err="1"/>
              <a:t>podniku</a:t>
            </a:r>
            <a:endParaRPr lang="en-GB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DC9B391-EC68-6FE5-5DC0-0E8BCA589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780892"/>
              </p:ext>
            </p:extLst>
          </p:nvPr>
        </p:nvGraphicFramePr>
        <p:xfrm>
          <a:off x="1097280" y="1846263"/>
          <a:ext cx="10058401" cy="4022726"/>
        </p:xfrm>
        <a:graphic>
          <a:graphicData uri="http://schemas.openxmlformats.org/drawingml/2006/table">
            <a:tbl>
              <a:tblPr firstRow="1" bandRow="1"/>
              <a:tblGrid>
                <a:gridCol w="3266968">
                  <a:extLst>
                    <a:ext uri="{9D8B030D-6E8A-4147-A177-3AD203B41FA5}">
                      <a16:colId xmlns:a16="http://schemas.microsoft.com/office/drawing/2014/main" val="3246574823"/>
                    </a:ext>
                  </a:extLst>
                </a:gridCol>
                <a:gridCol w="2470344">
                  <a:extLst>
                    <a:ext uri="{9D8B030D-6E8A-4147-A177-3AD203B41FA5}">
                      <a16:colId xmlns:a16="http://schemas.microsoft.com/office/drawing/2014/main" val="3801875970"/>
                    </a:ext>
                  </a:extLst>
                </a:gridCol>
                <a:gridCol w="2315444">
                  <a:extLst>
                    <a:ext uri="{9D8B030D-6E8A-4147-A177-3AD203B41FA5}">
                      <a16:colId xmlns:a16="http://schemas.microsoft.com/office/drawing/2014/main" val="2023190007"/>
                    </a:ext>
                  </a:extLst>
                </a:gridCol>
                <a:gridCol w="2005645">
                  <a:extLst>
                    <a:ext uri="{9D8B030D-6E8A-4147-A177-3AD203B41FA5}">
                      <a16:colId xmlns:a16="http://schemas.microsoft.com/office/drawing/2014/main" val="3440794742"/>
                    </a:ext>
                  </a:extLst>
                </a:gridCol>
              </a:tblGrid>
              <a:tr h="8348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Financovanie začiatku (napr. zabezpečenie finančných prostriedkov v čase, keď ešte nie sú k dispozícii žiadne výsledky)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Financovanie bežnej obchodnej činnosti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Financovanie väčších investícií (napr. nové zariadenie, nový výrobný závod atď.)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Financovanie inovácií, výskumu a vývoja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B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76394"/>
                  </a:ext>
                </a:extLst>
              </a:tr>
              <a:tr h="6834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Vlastné prostriedky majiteľa (</a:t>
                      </a:r>
                      <a:r>
                        <a:rPr lang="sk-SK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bootstrapping</a:t>
                      </a: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sk-SK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sweat equity</a:t>
                      </a: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Príjmy z predaja by  mali financovať operácie aspoň v dlhodobejšom horizonte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vlastných ušetrených prostriedkov / kapitálovej rezervy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vlastných ušetrených prostriedkov / kapitálovej rezervy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448248"/>
                  </a:ext>
                </a:extLst>
              </a:tr>
              <a:tr h="9861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Investície od </a:t>
                      </a:r>
                      <a:r>
                        <a:rPr lang="sk-SK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rodiny, priateľov a podporovateľov</a:t>
                      </a: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Krátkodobé problémy s likviditou možno riešiť vlastnými prostriedkami alebo...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osobitného bankového úveru (zvyčajne hypotékou alebo inými zabezpečovacími/záručnými podmienkami)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Využitie vládnych fondov alebo </a:t>
                      </a:r>
                      <a:r>
                        <a:rPr lang="sk-SK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fondov EÚ</a:t>
                      </a: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 spolufinancovanie investície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344019"/>
                  </a:ext>
                </a:extLst>
              </a:tr>
              <a:tr h="6834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Investície podnikateľských anjelov</a:t>
                      </a: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niekedy </a:t>
                      </a:r>
                      <a:r>
                        <a:rPr lang="sk-SK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rizikový kapitál</a:t>
                      </a: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(len pre </a:t>
                      </a:r>
                      <a:r>
                        <a:rPr lang="sk-SK" sz="11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škálovateľné začínajúce podniky</a:t>
                      </a: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... bankový úver špeciálne na riadenie likvidity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Prenájom alebo lízing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základe zmlúv od klientov (</a:t>
                      </a:r>
                      <a:r>
                        <a:rPr lang="sk-SK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obstarávanie inovácií</a:t>
                      </a: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35543"/>
                  </a:ext>
                </a:extLst>
              </a:tr>
              <a:tr h="834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... párovanie a riadenie platobných podmienok stanovených s dodávateľmi a odberateľmi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Využitie vládnych fondov alebo </a:t>
                      </a:r>
                      <a:r>
                        <a:rPr lang="sk-SK" sz="11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fondov EÚ</a:t>
                      </a:r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 spolufinancovanie investície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60" marR="84860" marT="42430" marB="424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0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45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285D1-5F13-9A11-C19D-25D42AA90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 err="1"/>
              <a:t>Kapitola</a:t>
            </a:r>
            <a:r>
              <a:rPr lang="es-ES" sz="4000" b="1" dirty="0"/>
              <a:t> 2: </a:t>
            </a:r>
            <a:r>
              <a:rPr lang="es-ES" sz="4000" b="1" dirty="0" err="1"/>
              <a:t>Tradičné</a:t>
            </a:r>
            <a:r>
              <a:rPr lang="es-ES" sz="4000" b="1" dirty="0"/>
              <a:t> </a:t>
            </a:r>
            <a:r>
              <a:rPr lang="es-ES" sz="4000" b="1" dirty="0" err="1"/>
              <a:t>podnikateľské</a:t>
            </a:r>
            <a:r>
              <a:rPr lang="es-ES" sz="4000" b="1" dirty="0"/>
              <a:t> </a:t>
            </a:r>
            <a:r>
              <a:rPr lang="es-ES" sz="4000" b="1" dirty="0" err="1"/>
              <a:t>modely</a:t>
            </a:r>
            <a:r>
              <a:rPr lang="es-ES" sz="4000" b="1" dirty="0"/>
              <a:t> (BM)</a:t>
            </a:r>
            <a:r>
              <a:rPr lang="en-US" sz="4000" b="1" dirty="0"/>
              <a:t> </a:t>
            </a:r>
            <a:br>
              <a:rPr lang="es-ES" sz="2000" dirty="0"/>
            </a:br>
            <a:endParaRPr lang="es-ES" sz="40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35DE6A-0CDC-0175-3E16-C3158875551A}"/>
              </a:ext>
            </a:extLst>
          </p:cNvPr>
          <p:cNvSpPr/>
          <p:nvPr/>
        </p:nvSpPr>
        <p:spPr>
          <a:xfrm>
            <a:off x="4135772" y="6207853"/>
            <a:ext cx="805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Podpora</a:t>
            </a:r>
            <a:r>
              <a:rPr lang="en-US" sz="1200" dirty="0"/>
              <a:t> </a:t>
            </a:r>
            <a:r>
              <a:rPr lang="en-US" sz="1200" dirty="0" err="1"/>
              <a:t>Európskej</a:t>
            </a:r>
            <a:r>
              <a:rPr lang="en-US" sz="1200" dirty="0"/>
              <a:t> </a:t>
            </a:r>
            <a:r>
              <a:rPr lang="en-US" sz="1200" dirty="0" err="1"/>
              <a:t>komisie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vytvorenie</a:t>
            </a:r>
            <a:r>
              <a:rPr lang="en-US" sz="1200" dirty="0"/>
              <a:t> </a:t>
            </a:r>
            <a:r>
              <a:rPr lang="en-US" sz="1200" dirty="0" err="1"/>
              <a:t>tejto</a:t>
            </a:r>
            <a:r>
              <a:rPr lang="en-US" sz="1200" dirty="0"/>
              <a:t> </a:t>
            </a:r>
            <a:r>
              <a:rPr lang="en-US" sz="1200" dirty="0" err="1"/>
              <a:t>správy</a:t>
            </a:r>
            <a:r>
              <a:rPr lang="en-US" sz="1200" dirty="0"/>
              <a:t> </a:t>
            </a:r>
            <a:r>
              <a:rPr lang="en-US" sz="1200" dirty="0" err="1"/>
              <a:t>neznamená</a:t>
            </a:r>
            <a:r>
              <a:rPr lang="en-US" sz="1200" dirty="0"/>
              <a:t> </a:t>
            </a:r>
            <a:r>
              <a:rPr lang="en-US" sz="1200" dirty="0" err="1"/>
              <a:t>podporu</a:t>
            </a:r>
            <a:r>
              <a:rPr lang="en-US" sz="1200" dirty="0"/>
              <a:t> </a:t>
            </a:r>
            <a:r>
              <a:rPr lang="en-US" sz="1200" dirty="0" err="1"/>
              <a:t>jej</a:t>
            </a:r>
            <a:r>
              <a:rPr lang="en-US" sz="1200" dirty="0"/>
              <a:t> </a:t>
            </a:r>
            <a:r>
              <a:rPr lang="en-US" sz="1200" dirty="0" err="1"/>
              <a:t>obsahu</a:t>
            </a:r>
            <a:r>
              <a:rPr lang="en-US" sz="1200" dirty="0"/>
              <a:t>, </a:t>
            </a:r>
            <a:r>
              <a:rPr lang="en-US" sz="1200" dirty="0" err="1"/>
              <a:t>ktorý</a:t>
            </a:r>
            <a:r>
              <a:rPr lang="en-US" sz="1200" dirty="0"/>
              <a:t> </a:t>
            </a:r>
            <a:r>
              <a:rPr lang="en-US" sz="1200" dirty="0" err="1"/>
              <a:t>vyjadruje</a:t>
            </a:r>
            <a:r>
              <a:rPr lang="en-US" sz="1200" dirty="0"/>
              <a:t> </a:t>
            </a:r>
            <a:r>
              <a:rPr lang="en-US" sz="1200" dirty="0" err="1"/>
              <a:t>len</a:t>
            </a:r>
            <a:r>
              <a:rPr lang="en-US" sz="1200" dirty="0"/>
              <a:t> </a:t>
            </a:r>
            <a:r>
              <a:rPr lang="en-US" sz="1200" dirty="0" err="1"/>
              <a:t>názory</a:t>
            </a:r>
            <a:r>
              <a:rPr lang="en-US" sz="1200" dirty="0"/>
              <a:t> </a:t>
            </a:r>
            <a:r>
              <a:rPr lang="en-US" sz="1200" dirty="0" err="1"/>
              <a:t>autorov</a:t>
            </a:r>
            <a:r>
              <a:rPr lang="en-US" sz="1200" dirty="0"/>
              <a:t>, a </a:t>
            </a:r>
            <a:r>
              <a:rPr lang="en-US" sz="1200" dirty="0" err="1"/>
              <a:t>Komisianenesie</a:t>
            </a:r>
            <a:r>
              <a:rPr lang="en-US" sz="1200" dirty="0"/>
              <a:t> </a:t>
            </a:r>
            <a:r>
              <a:rPr lang="en-US" sz="1200" dirty="0" err="1"/>
              <a:t>zodpovednosť</a:t>
            </a:r>
            <a:r>
              <a:rPr lang="en-US" sz="1200" dirty="0"/>
              <a:t> za </a:t>
            </a:r>
            <a:r>
              <a:rPr lang="en-US" sz="1200" dirty="0" err="1"/>
              <a:t>akékoľvek</a:t>
            </a:r>
            <a:r>
              <a:rPr lang="en-US" sz="1200" dirty="0"/>
              <a:t> </a:t>
            </a:r>
            <a:r>
              <a:rPr lang="en-US" sz="1200" dirty="0" err="1"/>
              <a:t>použitie</a:t>
            </a:r>
            <a:r>
              <a:rPr lang="en-US" sz="1200" dirty="0"/>
              <a:t> </a:t>
            </a:r>
            <a:r>
              <a:rPr lang="en-US" sz="1200" dirty="0" err="1"/>
              <a:t>informácií</a:t>
            </a:r>
            <a:r>
              <a:rPr lang="en-US" sz="1200" dirty="0"/>
              <a:t> v </a:t>
            </a:r>
            <a:r>
              <a:rPr lang="en-US" sz="1200" dirty="0" err="1"/>
              <a:t>nej</a:t>
            </a:r>
            <a:r>
              <a:rPr lang="en-US" sz="1200" dirty="0"/>
              <a:t> </a:t>
            </a:r>
            <a:r>
              <a:rPr lang="en-US" sz="1200" dirty="0" err="1"/>
              <a:t>obsiahnutých</a:t>
            </a:r>
            <a:r>
              <a:rPr lang="en-US" sz="1200" dirty="0"/>
              <a:t>.</a:t>
            </a: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5CCEEE40-0D3D-EC32-F6DB-70EC1BA1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0" y="301788"/>
            <a:ext cx="2483764" cy="4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32BA5FAB-6FD5-7382-D0C8-5CF55028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922" y="1092148"/>
            <a:ext cx="6683928" cy="49658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Tradičnými podnikateľskými modelmi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nazývame modely, ktoré definovali naše ekonomiky pred tým, ako ich úplne narušil nástup transformačných IT riešení - najprv internetu, potom mobility a v súčasnosti ML a AI (strojové učenie a umelá inteligencia).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Inými slovami,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tradičné modely charakterizujú typické podnikateľské správanie, ktoré pozorujeme počas celého 20. storočia.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Poznámka k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priemyselným revolúciám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 priebehu dejín si významné inovácie vynútili transformáciu existujúcich podnikateľských modelov a ich prispôsobenie novým možnostiam a podmienkam. Historici pripisujú vznik poľnohospodárstva, neskôr vznik výroby zodpovedný za úplnú zmenu existujúcich "podnikateľských modelov". Prvá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priemyselná revolúcia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(vďaka parnému stroju a mechanizácii), druhá (vďaka vynálezu elektriny a deľbe práce v priemysle), tretia (vytvorením globálnych výrobných reťazcov v 2. polovici 20. storočia) a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štvrtá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(podporená IT a robotizáciou) prinútili hospodárske subjekty prehodnotiť svoje stratégie a podnikateľské modely.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Piata revolúcia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ktorú poháňa vývoj nových IT a umelá inteligencia, je predo dvermi - prechod na nové modely zažívame v každodennom živote.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13" y="303155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7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83E878-EDA9-0F93-835C-F2DC5BE5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86035"/>
            <a:ext cx="4937760" cy="407449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podniku k spotrebiteľom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Tradičné malé podniky existujú od počiatkov ľudskej spoločnosti. Sú jednoducho postavené na uvedomení si, že 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malá firma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pôvodne v rámci rodiny alebo s určitou skupinou profesionálov (cechov atď.) - môže 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vyrábať/ponúkať tovar a služby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 iných ľudí - pre svoje komunity - svojich zákazníkov.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Ak chcete osloviť svojich zákazníkov priamo, musíte nájsť možnosti predaja, aby ste sa s nimi mohli stretnúť.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F1D7632-DAE1-D511-FF16-17D07C46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sk-SK" sz="4000" b="1" dirty="0"/>
              <a:t>Kapitola 2: </a:t>
            </a:r>
            <a:r>
              <a:rPr lang="es-ES" sz="4000" b="1" dirty="0" err="1"/>
              <a:t>Tradičné</a:t>
            </a:r>
            <a:r>
              <a:rPr lang="es-ES" sz="4000" b="1" dirty="0"/>
              <a:t> </a:t>
            </a:r>
            <a:r>
              <a:rPr lang="es-ES" sz="4000" b="1" dirty="0" err="1"/>
              <a:t>podnikateľské</a:t>
            </a:r>
            <a:r>
              <a:rPr lang="es-ES" sz="4000" b="1" dirty="0"/>
              <a:t> </a:t>
            </a:r>
            <a:r>
              <a:rPr lang="es-ES" sz="4000" b="1" dirty="0" err="1"/>
              <a:t>modely</a:t>
            </a:r>
            <a:r>
              <a:rPr lang="es-ES" sz="4000" b="1" dirty="0"/>
              <a:t> (BM)</a:t>
            </a:r>
            <a:br>
              <a:rPr lang="en-GB" dirty="0"/>
            </a:br>
            <a:r>
              <a:rPr lang="en-GB" sz="2800" dirty="0"/>
              <a:t>2.1 B2C</a:t>
            </a:r>
            <a:endParaRPr lang="en-GB" dirty="0"/>
          </a:p>
        </p:txBody>
      </p:sp>
      <p:pic>
        <p:nvPicPr>
          <p:cNvPr id="8" name="Picture 2" descr="Restart">
            <a:extLst>
              <a:ext uri="{FF2B5EF4-FFF2-40B4-BE49-F238E27FC236}">
                <a16:creationId xmlns:a16="http://schemas.microsoft.com/office/drawing/2014/main" id="{52C8F9FA-7D63-04B7-C349-6894E749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61717B8-A900-AC0B-722C-67076CC0F0A6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" name="Obrázok 10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pic>
        <p:nvPicPr>
          <p:cNvPr id="2" name="Content Placeholder 1" descr="Shape&#10;&#10;Description automatically generated">
            <a:extLst>
              <a:ext uri="{FF2B5EF4-FFF2-40B4-BE49-F238E27FC236}">
                <a16:creationId xmlns:a16="http://schemas.microsoft.com/office/drawing/2014/main" id="{E839AD8C-5B98-192C-4A57-D904B6C967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2074863"/>
            <a:ext cx="33782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21D634-62BD-F205-5FB8-0F12CE1D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26" y="286603"/>
            <a:ext cx="10300854" cy="1439212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Kapitola</a:t>
            </a:r>
            <a:r>
              <a:rPr lang="sk-SK" sz="4800" b="1" dirty="0"/>
              <a:t> 2: </a:t>
            </a:r>
            <a:r>
              <a:rPr lang="es-ES" sz="4800" b="1" dirty="0" err="1"/>
              <a:t>Tradičné</a:t>
            </a:r>
            <a:r>
              <a:rPr lang="es-ES" sz="4800" b="1" dirty="0"/>
              <a:t> </a:t>
            </a:r>
            <a:r>
              <a:rPr lang="es-ES" sz="4800" b="1" dirty="0" err="1"/>
              <a:t>podnikateľské</a:t>
            </a:r>
            <a:r>
              <a:rPr lang="es-ES" sz="4800" b="1" dirty="0"/>
              <a:t> </a:t>
            </a:r>
            <a:r>
              <a:rPr lang="es-ES" sz="4800" b="1" dirty="0" err="1"/>
              <a:t>modely</a:t>
            </a:r>
            <a:r>
              <a:rPr lang="es-ES" sz="4800" b="1" dirty="0"/>
              <a:t> (BM)</a:t>
            </a:r>
            <a:br>
              <a:rPr lang="en-GB" dirty="0"/>
            </a:br>
            <a:r>
              <a:rPr lang="en-GB" sz="3600" dirty="0"/>
              <a:t>2.1 B2C</a:t>
            </a:r>
            <a:endParaRPr lang="en-GB" dirty="0"/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45EAD2F3-9F78-9D9C-B6A6-0CCA36D7E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43054"/>
              </p:ext>
            </p:extLst>
          </p:nvPr>
        </p:nvGraphicFramePr>
        <p:xfrm>
          <a:off x="1171575" y="2209801"/>
          <a:ext cx="9983788" cy="365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tart">
            <a:extLst>
              <a:ext uri="{FF2B5EF4-FFF2-40B4-BE49-F238E27FC236}">
                <a16:creationId xmlns:a16="http://schemas.microsoft.com/office/drawing/2014/main" id="{67830C5B-DE61-E841-9734-1B814543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EA4BFBE-5F65-66FD-7A27-0FC6906A0C00}"/>
              </a:ext>
            </a:extLst>
          </p:cNvPr>
          <p:cNvSpPr txBox="1"/>
          <p:nvPr/>
        </p:nvSpPr>
        <p:spPr>
          <a:xfrm>
            <a:off x="1097280" y="1826627"/>
            <a:ext cx="6644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podnikateľskom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modeli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B2C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musí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podnikateľ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plánovať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pre....</a:t>
            </a:r>
            <a:endParaRPr lang="en-GB" dirty="0"/>
          </a:p>
        </p:txBody>
      </p:sp>
      <p:pic>
        <p:nvPicPr>
          <p:cNvPr id="8" name="Obrázok 10" descr="Obrázok, na ktorom je text&#10;&#10;Automaticky generovaný popis">
            <a:extLst>
              <a:ext uri="{FF2B5EF4-FFF2-40B4-BE49-F238E27FC236}">
                <a16:creationId xmlns:a16="http://schemas.microsoft.com/office/drawing/2014/main" id="{2E3067C2-612C-6B5D-8B2F-5DEE37C1A1B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4AB823B7-5AA4-B89D-49D7-7DE18ED4BEBE}"/>
              </a:ext>
            </a:extLst>
          </p:cNvPr>
          <p:cNvSpPr txBox="1"/>
          <p:nvPr/>
        </p:nvSpPr>
        <p:spPr>
          <a:xfrm>
            <a:off x="171450" y="6396335"/>
            <a:ext cx="11838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74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83E878-EDA9-0F93-835C-F2DC5BE5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86035"/>
            <a:ext cx="4937760" cy="407449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 podniku pre podnik (a podobne podnik pre vládne inštitúcie)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Predaj tovaru a služieb inej spoločnosti alebo verejným/vládnym inštitúciám sa od jednoduchého B2C podnikania líši v niekoľkých aspektoch. Predovšetkým sa musíte zaoberať oveľa menším počtom klientov, ale na oplátku je ťažšie ich získať a je dôležitejšie, aby ste si ich udržali (alebo aspoň vybudovali dobré portfólio, aby ste neboli závislí od 1 alebo 2 jediných odberateľov).</a:t>
            </a:r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F1D7632-DAE1-D511-FF16-17D07C46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sk-SK" sz="4000" b="1" dirty="0"/>
              <a:t>Kapitola 2: </a:t>
            </a:r>
            <a:r>
              <a:rPr lang="es-ES" sz="4000" b="1" dirty="0" err="1"/>
              <a:t>Tradičné</a:t>
            </a:r>
            <a:r>
              <a:rPr lang="es-ES" sz="4000" b="1" dirty="0"/>
              <a:t> </a:t>
            </a:r>
            <a:r>
              <a:rPr lang="es-ES" sz="4000" b="1" dirty="0" err="1"/>
              <a:t>podnikateľské</a:t>
            </a:r>
            <a:r>
              <a:rPr lang="es-ES" sz="4000" b="1" dirty="0"/>
              <a:t> </a:t>
            </a:r>
            <a:r>
              <a:rPr lang="es-ES" sz="4000" b="1" dirty="0" err="1"/>
              <a:t>modely</a:t>
            </a:r>
            <a:r>
              <a:rPr lang="es-ES" sz="4000" b="1" dirty="0"/>
              <a:t> (BM)</a:t>
            </a:r>
            <a:br>
              <a:rPr lang="en-GB" sz="4000" dirty="0"/>
            </a:br>
            <a:r>
              <a:rPr lang="en-GB" sz="2800" dirty="0"/>
              <a:t>2.2 B2B</a:t>
            </a:r>
            <a:endParaRPr lang="en-GB" dirty="0"/>
          </a:p>
        </p:txBody>
      </p:sp>
      <p:pic>
        <p:nvPicPr>
          <p:cNvPr id="8" name="Picture 2" descr="Restart">
            <a:extLst>
              <a:ext uri="{FF2B5EF4-FFF2-40B4-BE49-F238E27FC236}">
                <a16:creationId xmlns:a16="http://schemas.microsoft.com/office/drawing/2014/main" id="{52C8F9FA-7D63-04B7-C349-6894E749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61717B8-A900-AC0B-722C-67076CC0F0A6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" name="Obrázok 10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pic>
        <p:nvPicPr>
          <p:cNvPr id="6" name="Content Placeholder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6521D1E-67FC-CE78-1F0C-920A56B2D4C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592354"/>
            <a:ext cx="4937125" cy="27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7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72CE39-0590-0BE6-D95C-415A64C1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26" y="286603"/>
            <a:ext cx="10295082" cy="1439212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Kapitola</a:t>
            </a:r>
            <a:r>
              <a:rPr lang="sk-SK" sz="4800" b="1" dirty="0"/>
              <a:t> 2: </a:t>
            </a:r>
            <a:r>
              <a:rPr lang="es-ES" sz="4800" b="1" dirty="0" err="1"/>
              <a:t>Tradičné</a:t>
            </a:r>
            <a:r>
              <a:rPr lang="es-ES" sz="4800" b="1" dirty="0"/>
              <a:t> </a:t>
            </a:r>
            <a:r>
              <a:rPr lang="es-ES" sz="4800" b="1" dirty="0" err="1"/>
              <a:t>podnikateľské</a:t>
            </a:r>
            <a:r>
              <a:rPr lang="es-ES" sz="4800" b="1" dirty="0"/>
              <a:t> </a:t>
            </a:r>
            <a:r>
              <a:rPr lang="es-ES" sz="4800" b="1" dirty="0" err="1"/>
              <a:t>modely</a:t>
            </a:r>
            <a:r>
              <a:rPr lang="es-ES" sz="4800" b="1" dirty="0"/>
              <a:t> (BM)</a:t>
            </a:r>
            <a:br>
              <a:rPr lang="en-GB" dirty="0"/>
            </a:br>
            <a:r>
              <a:rPr lang="en-GB" sz="3600" dirty="0"/>
              <a:t>2.2 B2B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6BC2EF-03A9-9729-93D9-D8B201DEA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en-GB" dirty="0" err="1"/>
              <a:t>podnikateľskom</a:t>
            </a:r>
            <a:r>
              <a:rPr lang="en-GB" dirty="0"/>
              <a:t> </a:t>
            </a:r>
            <a:r>
              <a:rPr lang="en-GB" dirty="0" err="1"/>
              <a:t>modeli</a:t>
            </a:r>
            <a:r>
              <a:rPr lang="en-GB" dirty="0"/>
              <a:t> B2B </a:t>
            </a:r>
            <a:r>
              <a:rPr lang="en-GB" dirty="0" err="1"/>
              <a:t>musí</a:t>
            </a:r>
            <a:r>
              <a:rPr lang="en-GB" dirty="0"/>
              <a:t> </a:t>
            </a:r>
            <a:r>
              <a:rPr lang="en-GB" dirty="0" err="1"/>
              <a:t>podnikateľ</a:t>
            </a:r>
            <a:r>
              <a:rPr lang="en-GB" dirty="0"/>
              <a:t> </a:t>
            </a:r>
            <a:r>
              <a:rPr lang="en-GB" dirty="0" err="1"/>
              <a:t>plánovať</a:t>
            </a:r>
            <a:r>
              <a:rPr lang="en-GB" dirty="0"/>
              <a:t>....</a:t>
            </a:r>
          </a:p>
        </p:txBody>
      </p:sp>
      <p:pic>
        <p:nvPicPr>
          <p:cNvPr id="4" name="Picture 2" descr="Restart">
            <a:extLst>
              <a:ext uri="{FF2B5EF4-FFF2-40B4-BE49-F238E27FC236}">
                <a16:creationId xmlns:a16="http://schemas.microsoft.com/office/drawing/2014/main" id="{F7B5CCEA-60AB-10F4-A135-79AFBEB2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11ACC05-A679-B8EE-46B3-11DE01E70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572502"/>
              </p:ext>
            </p:extLst>
          </p:nvPr>
        </p:nvGraphicFramePr>
        <p:xfrm>
          <a:off x="1457325" y="2305050"/>
          <a:ext cx="9324975" cy="383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1CEF2DFD-3DA6-99E9-D288-064F7485B25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653" y="5836179"/>
            <a:ext cx="2027384" cy="455825"/>
          </a:xfrm>
          <a:prstGeom prst="rect">
            <a:avLst/>
          </a:prstGeom>
        </p:spPr>
      </p:pic>
      <p:sp>
        <p:nvSpPr>
          <p:cNvPr id="7" name="Rectángulo 7">
            <a:extLst>
              <a:ext uri="{FF2B5EF4-FFF2-40B4-BE49-F238E27FC236}">
                <a16:creationId xmlns:a16="http://schemas.microsoft.com/office/drawing/2014/main" id="{5EBD8E7C-43C2-81A3-7793-DA5B91655D7F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706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83E878-EDA9-0F93-835C-F2DC5BE5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86035"/>
            <a:ext cx="4937760" cy="40744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 </a:t>
            </a:r>
            <a:r>
              <a:rPr lang="sk-SK" sz="2000" b="1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franšízovom</a:t>
            </a:r>
            <a:r>
              <a:rPr lang="sk-SK" sz="20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modeli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koncept založený na jednom úspešnom modeli, ktorý sa osvedčil a prináša zisk v danom prostredí. Vlastník tohto modelu - </a:t>
            </a:r>
            <a:r>
              <a:rPr lang="sk-SK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franšízor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predáva "recept" - nadobúdateľovi franšízy. Recept zahŕňa presný podnikateľský model, značku a príslušné duševné vlastníctvo, často aj prepojenie na dodávky/dodávateľov a trochu prísne predpisy týkajúce sa prevádzky (na ochranu hlavnej značky).</a:t>
            </a:r>
            <a:endParaRPr lang="en-GB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F1D7632-DAE1-D511-FF16-17D07C46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sk-SK" sz="4300" b="1" dirty="0">
                <a:ea typeface="+mj-lt"/>
                <a:cs typeface="+mj-lt"/>
              </a:rPr>
              <a:t>Kapitola</a:t>
            </a:r>
            <a:r>
              <a:rPr lang="sk-SK" sz="4000" b="1" dirty="0"/>
              <a:t> 2: </a:t>
            </a:r>
            <a:r>
              <a:rPr lang="es-ES" sz="4000" b="1" dirty="0" err="1"/>
              <a:t>Tradičné</a:t>
            </a:r>
            <a:r>
              <a:rPr lang="es-ES" sz="4000" b="1" dirty="0"/>
              <a:t> </a:t>
            </a:r>
            <a:r>
              <a:rPr lang="es-ES" sz="4000" b="1" dirty="0" err="1"/>
              <a:t>podnikateľské</a:t>
            </a:r>
            <a:r>
              <a:rPr lang="es-ES" sz="4000" b="1" dirty="0"/>
              <a:t> </a:t>
            </a:r>
            <a:r>
              <a:rPr lang="es-ES" sz="4000" b="1" dirty="0" err="1"/>
              <a:t>modely</a:t>
            </a:r>
            <a:r>
              <a:rPr lang="es-ES" sz="4000" b="1" dirty="0"/>
              <a:t> (BM)</a:t>
            </a:r>
            <a:br>
              <a:rPr lang="en-GB" sz="4000" dirty="0"/>
            </a:br>
            <a:r>
              <a:rPr lang="en-GB" sz="2800" dirty="0"/>
              <a:t>2.3 </a:t>
            </a:r>
            <a:r>
              <a:rPr lang="en-GB" sz="2800" dirty="0" err="1"/>
              <a:t>Franšíza</a:t>
            </a:r>
            <a:endParaRPr lang="en-GB">
              <a:ea typeface="Calibri Light"/>
              <a:cs typeface="Calibri Light"/>
            </a:endParaRPr>
          </a:p>
        </p:txBody>
      </p:sp>
      <p:pic>
        <p:nvPicPr>
          <p:cNvPr id="8" name="Picture 2" descr="Restart">
            <a:extLst>
              <a:ext uri="{FF2B5EF4-FFF2-40B4-BE49-F238E27FC236}">
                <a16:creationId xmlns:a16="http://schemas.microsoft.com/office/drawing/2014/main" id="{52C8F9FA-7D63-04B7-C349-6894E749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61717B8-A900-AC0B-722C-67076CC0F0A6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" name="Obrázok 10" descr="Obrázok, na ktorom je text&#10;&#10;Automaticky generovaný pop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pic>
        <p:nvPicPr>
          <p:cNvPr id="9" name="Content Placeholder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8447DA-AB72-A3A9-9B49-AEE4FEB00E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3" y="2425002"/>
            <a:ext cx="4937125" cy="2194362"/>
          </a:xfrm>
        </p:spPr>
      </p:pic>
    </p:spTree>
    <p:extLst>
      <p:ext uri="{BB962C8B-B14F-4D97-AF65-F5344CB8AC3E}">
        <p14:creationId xmlns:p14="http://schemas.microsoft.com/office/powerpoint/2010/main" val="347931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656FFD-17BB-94DC-9035-93DBEBDD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26" y="286603"/>
            <a:ext cx="10300854" cy="1439212"/>
          </a:xfrm>
        </p:spPr>
        <p:txBody>
          <a:bodyPr>
            <a:normAutofit fontScale="90000"/>
          </a:bodyPr>
          <a:lstStyle/>
          <a:p>
            <a:r>
              <a:rPr lang="sk-SK" b="1" dirty="0">
                <a:ea typeface="+mj-lt"/>
                <a:cs typeface="+mj-lt"/>
              </a:rPr>
              <a:t>Kapitola</a:t>
            </a:r>
            <a:r>
              <a:rPr lang="sk-SK" b="1" dirty="0"/>
              <a:t> </a:t>
            </a:r>
            <a:r>
              <a:rPr lang="sk-SK" sz="4800" b="1" dirty="0"/>
              <a:t>2: </a:t>
            </a:r>
            <a:r>
              <a:rPr lang="es-ES" sz="4800" b="1" dirty="0" err="1"/>
              <a:t>Tradičné</a:t>
            </a:r>
            <a:r>
              <a:rPr lang="es-ES" sz="4800" b="1" dirty="0"/>
              <a:t> </a:t>
            </a:r>
            <a:r>
              <a:rPr lang="es-ES" sz="4800" b="1" dirty="0" err="1"/>
              <a:t>podnikateľské</a:t>
            </a:r>
            <a:r>
              <a:rPr lang="es-ES" sz="4800" b="1" dirty="0"/>
              <a:t> </a:t>
            </a:r>
            <a:r>
              <a:rPr lang="es-ES" sz="4800" b="1" dirty="0" err="1"/>
              <a:t>modely</a:t>
            </a:r>
            <a:r>
              <a:rPr lang="es-ES" sz="4800" b="1" dirty="0"/>
              <a:t> (BM)</a:t>
            </a:r>
            <a:br>
              <a:rPr lang="en-GB" dirty="0"/>
            </a:br>
            <a:r>
              <a:rPr lang="en-GB" sz="3600" dirty="0"/>
              <a:t>2.3 </a:t>
            </a:r>
            <a:r>
              <a:rPr lang="en-GB" sz="3600" dirty="0" err="1"/>
              <a:t>Franšíza</a:t>
            </a:r>
            <a:endParaRPr lang="en-GB">
              <a:ea typeface="Calibri Light"/>
              <a:cs typeface="Calibri Ligh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605F1C-0498-E5DA-A3EF-6D528922F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 </a:t>
            </a:r>
            <a:r>
              <a:rPr lang="en-GB" dirty="0" err="1"/>
              <a:t>franšízovom</a:t>
            </a:r>
            <a:r>
              <a:rPr lang="en-GB" dirty="0"/>
              <a:t> </a:t>
            </a:r>
            <a:r>
              <a:rPr lang="en-GB" dirty="0" err="1"/>
              <a:t>modeli</a:t>
            </a:r>
            <a:r>
              <a:rPr lang="en-GB" dirty="0"/>
              <a:t> </a:t>
            </a:r>
            <a:r>
              <a:rPr lang="en-GB" dirty="0" err="1"/>
              <a:t>musí</a:t>
            </a:r>
            <a:r>
              <a:rPr lang="en-GB" dirty="0"/>
              <a:t> </a:t>
            </a:r>
            <a:r>
              <a:rPr lang="en-GB" dirty="0" err="1"/>
              <a:t>podnikateľ</a:t>
            </a:r>
            <a:r>
              <a:rPr lang="en-GB" dirty="0"/>
              <a:t> </a:t>
            </a:r>
            <a:r>
              <a:rPr lang="en-GB" dirty="0" err="1"/>
              <a:t>plánovať</a:t>
            </a:r>
            <a:r>
              <a:rPr lang="en-GB" dirty="0"/>
              <a:t>....</a:t>
            </a:r>
          </a:p>
        </p:txBody>
      </p:sp>
      <p:pic>
        <p:nvPicPr>
          <p:cNvPr id="4" name="Picture 2" descr="Restart">
            <a:extLst>
              <a:ext uri="{FF2B5EF4-FFF2-40B4-BE49-F238E27FC236}">
                <a16:creationId xmlns:a16="http://schemas.microsoft.com/office/drawing/2014/main" id="{970C6452-6571-1989-45FA-1C9C62F4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E583333E-A316-CB6E-3236-D532332D35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28" y="5832136"/>
            <a:ext cx="2027384" cy="455825"/>
          </a:xfrm>
          <a:prstGeom prst="rect">
            <a:avLst/>
          </a:prstGeom>
        </p:spPr>
      </p:pic>
      <p:sp>
        <p:nvSpPr>
          <p:cNvPr id="6" name="Rectángulo 7">
            <a:extLst>
              <a:ext uri="{FF2B5EF4-FFF2-40B4-BE49-F238E27FC236}">
                <a16:creationId xmlns:a16="http://schemas.microsoft.com/office/drawing/2014/main" id="{71E1B104-91A8-E4F0-12DE-68A2800B689D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A938E3C-2925-573A-1086-9F1301DEE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213397"/>
              </p:ext>
            </p:extLst>
          </p:nvPr>
        </p:nvGraphicFramePr>
        <p:xfrm>
          <a:off x="1533525" y="2264601"/>
          <a:ext cx="9622155" cy="356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595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300" b="1" dirty="0">
                <a:ea typeface="+mj-lt"/>
                <a:cs typeface="+mj-lt"/>
              </a:rPr>
              <a:t>Kapitola</a:t>
            </a:r>
            <a:r>
              <a:rPr lang="sk-SK" sz="4000" b="1" dirty="0"/>
              <a:t> 2: </a:t>
            </a:r>
            <a:r>
              <a:rPr lang="es-ES" sz="4000" b="1" dirty="0" err="1"/>
              <a:t>Tradičné</a:t>
            </a:r>
            <a:r>
              <a:rPr lang="es-ES" sz="4000" b="1" dirty="0"/>
              <a:t> </a:t>
            </a:r>
            <a:r>
              <a:rPr lang="es-ES" sz="4000" b="1" dirty="0" err="1"/>
              <a:t>podnikateľské</a:t>
            </a:r>
            <a:r>
              <a:rPr lang="es-ES" sz="4000" b="1" dirty="0"/>
              <a:t> </a:t>
            </a:r>
            <a:r>
              <a:rPr lang="es-ES" sz="4000" b="1" dirty="0" err="1"/>
              <a:t>modely</a:t>
            </a:r>
            <a:r>
              <a:rPr lang="es-ES" sz="4000" b="1" dirty="0"/>
              <a:t> (BM)</a:t>
            </a:r>
            <a:br>
              <a:rPr lang="en-GB" sz="4000" dirty="0"/>
            </a:br>
            <a:r>
              <a:rPr lang="en-GB" sz="2800" dirty="0"/>
              <a:t>2.4 MMSP v </a:t>
            </a:r>
            <a:r>
              <a:rPr lang="en-GB" sz="2800" dirty="0" err="1"/>
              <a:t>domácej</a:t>
            </a:r>
            <a:r>
              <a:rPr lang="en-GB" sz="2800" dirty="0"/>
              <a:t> </a:t>
            </a:r>
            <a:r>
              <a:rPr lang="en-GB" sz="2800" dirty="0" err="1"/>
              <a:t>ekonomike</a:t>
            </a:r>
            <a:endParaRPr lang="en-GB">
              <a:ea typeface="Calibri Light"/>
              <a:cs typeface="Calibri Ligh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 MMSP pôsobí v špecifickom miestnom prostredí - v meste, okrese, regióne alebo krajine - musí spĺňať špecifické požiadavky: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Spĺňať požiadavky miestnych a vnútroštátnych predpisov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pokiaľ ide o dane, účtovníctvo a administratívu, ale aj bezpečnosť práce, pracovné právo, riadenie environmentálnych rizík atď. Tieto podmienky sa môžu v jednotlivých krajinách líšiť, a hoci sú v rámci Európskej únie väčšinou (aj keď nie úplne) harmonizované (v rámci koncepcie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jednotného európskeho trhu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 vytváraní svojho podnikateľského modelu sa uistite, že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konkurencia z inej krajiny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ktorá musí spĺňať menej požiadaviek -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neohrozuje váš hospodársky úspech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Je to dôležité najmä v cezhraničných oblastiach.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4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300" b="1" dirty="0">
                <a:ea typeface="+mj-lt"/>
                <a:cs typeface="+mj-lt"/>
              </a:rPr>
              <a:t>Kapitola</a:t>
            </a:r>
            <a:r>
              <a:rPr lang="sk-SK" sz="4000" b="1" dirty="0"/>
              <a:t> 2: </a:t>
            </a:r>
            <a:r>
              <a:rPr lang="es-ES" sz="4000" b="1" dirty="0" err="1"/>
              <a:t>Tradičné</a:t>
            </a:r>
            <a:r>
              <a:rPr lang="es-ES" sz="4000" b="1" dirty="0"/>
              <a:t> </a:t>
            </a:r>
            <a:r>
              <a:rPr lang="es-ES" sz="4000" b="1" dirty="0" err="1"/>
              <a:t>podnikateľské</a:t>
            </a:r>
            <a:r>
              <a:rPr lang="es-ES" sz="4000" b="1" dirty="0"/>
              <a:t> </a:t>
            </a:r>
            <a:r>
              <a:rPr lang="es-ES" sz="4000" b="1" dirty="0" err="1"/>
              <a:t>modely</a:t>
            </a:r>
            <a:r>
              <a:rPr lang="es-ES" sz="4000" b="1" dirty="0"/>
              <a:t> (BM)</a:t>
            </a:r>
            <a:br>
              <a:rPr lang="en-GB" sz="4000" dirty="0"/>
            </a:br>
            <a:r>
              <a:rPr lang="en-GB" sz="2800" dirty="0"/>
              <a:t>2.4 MMSP v </a:t>
            </a:r>
            <a:r>
              <a:rPr lang="en-GB" sz="2800" dirty="0" err="1"/>
              <a:t>domácej</a:t>
            </a:r>
            <a:r>
              <a:rPr lang="en-GB" sz="2800" dirty="0"/>
              <a:t> </a:t>
            </a:r>
            <a:r>
              <a:rPr lang="en-GB" sz="2800" dirty="0" err="1"/>
              <a:t>ekonomike</a:t>
            </a:r>
            <a:endParaRPr lang="en-GB">
              <a:ea typeface="Calibri Light"/>
              <a:cs typeface="Calibri Ligh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Pôsobenie len na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domácom trhu alebo pod jeho úrovňou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má tiež svoje výhody v porovnaní s pôsobením na medzinárodnom/globálnom hospodárskom trhu: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Byť inovatívnym na globálnom trhu je vážna výzva. Na miestnej/národnej úrovni však môžete byť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inovatívni prostredníctvom imitácie/adaptácie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 j. prevziať dobrý podnikateľský nápad a prispôsobiť ho miestnym podmienkam. (Uistite sa, že neporušujete žiadne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práva duševného vlastníctva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(PDV).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Kľúčovou výhodou pre podnik pri oslovovaní zákazníkov je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ovládanie miestnych jazykov a porozumenie miestnej kultúre a spoločnosti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Napriek tomu, najmä v dôsledku čoraz jednotnejšej globálnej podnikateľskej kultúry (trendy nastavené globálnymi sociálnymi médiami a globálnymi službami) a v dôsledku dostupnosti prekladov na vysokej úrovni a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chatbotov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prostredníctvom riešení AI, očakávajte, že táto "ochranná" povaha byť len národným hráčom sa v blízkej budúcnosti zníži.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6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76639-151D-737A-A14E-3DC5C8CA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8C812E-2238-0FB9-B6CE-8919409FBB33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C04203BA-528C-5F04-2628-C332C8417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26" y="286603"/>
            <a:ext cx="3115111" cy="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F06718-6545-27B3-6457-611C8A6A5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127192" cy="4023360"/>
          </a:xfrm>
        </p:spPr>
        <p:txBody>
          <a:bodyPr>
            <a:normAutofit/>
          </a:bodyPr>
          <a:lstStyle/>
          <a:p>
            <a:pPr algn="just"/>
            <a:r>
              <a:rPr lang="en-GB" sz="2200" dirty="0"/>
              <a:t>Po </a:t>
            </a:r>
            <a:r>
              <a:rPr lang="en-GB" sz="2200" dirty="0" err="1"/>
              <a:t>naštudovaní</a:t>
            </a:r>
            <a:r>
              <a:rPr lang="en-GB" sz="2200" dirty="0"/>
              <a:t> </a:t>
            </a:r>
            <a:r>
              <a:rPr lang="en-GB" sz="2200" dirty="0" err="1"/>
              <a:t>modulu</a:t>
            </a:r>
            <a:r>
              <a:rPr lang="en-GB" sz="2200" dirty="0"/>
              <a:t> </a:t>
            </a:r>
            <a:r>
              <a:rPr lang="en-GB" sz="2200" dirty="0" err="1"/>
              <a:t>budete</a:t>
            </a:r>
            <a:r>
              <a:rPr lang="en-GB" sz="2200" dirty="0"/>
              <a:t>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sz="2200" dirty="0"/>
              <a:t> </a:t>
            </a:r>
            <a:r>
              <a:rPr lang="sk-SK" sz="2200" dirty="0"/>
              <a:t>R</a:t>
            </a:r>
            <a:r>
              <a:rPr lang="en-US" sz="2200" dirty="0" err="1"/>
              <a:t>ozumieť</a:t>
            </a:r>
            <a:r>
              <a:rPr lang="en-US" sz="2200" dirty="0"/>
              <a:t> </a:t>
            </a:r>
            <a:r>
              <a:rPr lang="en-US" sz="2200" dirty="0" err="1"/>
              <a:t>koncepcii</a:t>
            </a:r>
            <a:r>
              <a:rPr lang="en-US" sz="2200" dirty="0"/>
              <a:t> </a:t>
            </a:r>
            <a:r>
              <a:rPr lang="en-US" sz="2200" dirty="0" err="1"/>
              <a:t>podnikateľských</a:t>
            </a:r>
            <a:r>
              <a:rPr lang="en-US" sz="2200" dirty="0"/>
              <a:t> </a:t>
            </a:r>
            <a:r>
              <a:rPr lang="en-US" sz="2200" dirty="0" err="1"/>
              <a:t>modelov</a:t>
            </a:r>
            <a:r>
              <a:rPr lang="en-US" sz="2200" dirty="0"/>
              <a:t> (BM) a </a:t>
            </a:r>
            <a:r>
              <a:rPr lang="en-US" sz="2200" dirty="0" err="1"/>
              <a:t>tomu</a:t>
            </a:r>
            <a:r>
              <a:rPr lang="en-US" sz="2200" dirty="0"/>
              <a:t>, </a:t>
            </a:r>
            <a:r>
              <a:rPr lang="en-US" sz="2200" dirty="0" err="1"/>
              <a:t>prečo</a:t>
            </a:r>
            <a:r>
              <a:rPr lang="en-US" sz="2200" dirty="0"/>
              <a:t> </a:t>
            </a:r>
            <a:r>
              <a:rPr lang="en-US" sz="2200" dirty="0" err="1"/>
              <a:t>sú</a:t>
            </a:r>
            <a:r>
              <a:rPr lang="en-US" sz="2200" dirty="0"/>
              <a:t> </a:t>
            </a:r>
            <a:r>
              <a:rPr lang="en-US" sz="2200" dirty="0" err="1"/>
              <a:t>dôležité</a:t>
            </a:r>
            <a:r>
              <a:rPr lang="en-US" sz="2200" dirty="0"/>
              <a:t> pre MMSP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k-SK" sz="2200" dirty="0"/>
              <a:t> </a:t>
            </a:r>
            <a:r>
              <a:rPr lang="en-US" sz="2200" dirty="0" err="1"/>
              <a:t>Vedieť</a:t>
            </a:r>
            <a:r>
              <a:rPr lang="en-US" sz="2200" dirty="0"/>
              <a:t>, </a:t>
            </a:r>
            <a:r>
              <a:rPr lang="en-US" sz="2200" dirty="0" err="1"/>
              <a:t>ako</a:t>
            </a:r>
            <a:r>
              <a:rPr lang="en-US" sz="2200" dirty="0"/>
              <a:t> </a:t>
            </a:r>
            <a:r>
              <a:rPr lang="en-US" sz="2200" dirty="0" err="1"/>
              <a:t>fungujú</a:t>
            </a:r>
            <a:r>
              <a:rPr lang="en-US" sz="2200" dirty="0"/>
              <a:t> </a:t>
            </a:r>
            <a:r>
              <a:rPr lang="en-US" sz="2200" dirty="0" err="1"/>
              <a:t>tradičné</a:t>
            </a:r>
            <a:r>
              <a:rPr lang="en-US" sz="2200" dirty="0"/>
              <a:t> BM MMSP, </a:t>
            </a:r>
            <a:r>
              <a:rPr lang="en-US" sz="2200" dirty="0" err="1"/>
              <a:t>aké</a:t>
            </a:r>
            <a:r>
              <a:rPr lang="en-US" sz="2200" dirty="0"/>
              <a:t> </a:t>
            </a:r>
            <a:r>
              <a:rPr lang="en-US" sz="2200" dirty="0" err="1"/>
              <a:t>sú</a:t>
            </a:r>
            <a:r>
              <a:rPr lang="en-US" sz="2200" dirty="0"/>
              <a:t> ich </a:t>
            </a:r>
            <a:r>
              <a:rPr lang="en-US" sz="2200" dirty="0" err="1"/>
              <a:t>základné</a:t>
            </a:r>
            <a:r>
              <a:rPr lang="en-US" sz="2200" dirty="0"/>
              <a:t> </a:t>
            </a:r>
            <a:r>
              <a:rPr lang="en-US" sz="2200" dirty="0" err="1"/>
              <a:t>prvky</a:t>
            </a:r>
            <a:endParaRPr lang="en-US" sz="22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sk-SK" sz="2200" dirty="0"/>
              <a:t> Rozumieť tomu</a:t>
            </a:r>
            <a:r>
              <a:rPr lang="en-US" sz="2200" dirty="0"/>
              <a:t>, </a:t>
            </a:r>
            <a:r>
              <a:rPr lang="en-US" sz="2200" dirty="0" err="1"/>
              <a:t>čo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zmenilo</a:t>
            </a:r>
            <a:r>
              <a:rPr lang="en-US" sz="2200" dirty="0"/>
              <a:t> v BM MMSP v 21. </a:t>
            </a:r>
            <a:r>
              <a:rPr lang="en-US" sz="2200" dirty="0" err="1"/>
              <a:t>storočí</a:t>
            </a:r>
            <a:r>
              <a:rPr lang="en-US" sz="2200" dirty="0"/>
              <a:t> a v post-COVID </a:t>
            </a:r>
            <a:r>
              <a:rPr lang="en-US" sz="2200" dirty="0" err="1"/>
              <a:t>ére</a:t>
            </a:r>
            <a:r>
              <a:rPr lang="en-US" sz="2200" dirty="0"/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k-SK" sz="2200" dirty="0"/>
              <a:t> </a:t>
            </a:r>
            <a:r>
              <a:rPr lang="en-US" sz="2200" dirty="0"/>
              <a:t>V</a:t>
            </a:r>
            <a:r>
              <a:rPr lang="sk-SK" sz="2200" dirty="0" err="1"/>
              <a:t>edieť</a:t>
            </a:r>
            <a:r>
              <a:rPr lang="sk-SK" sz="2200" dirty="0"/>
              <a:t> si v</a:t>
            </a:r>
            <a:r>
              <a:rPr lang="en-US" sz="2200" dirty="0" err="1"/>
              <a:t>ytvoriť</a:t>
            </a:r>
            <a:r>
              <a:rPr lang="en-US" sz="2200" dirty="0"/>
              <a:t> </a:t>
            </a:r>
            <a:r>
              <a:rPr lang="en-US" sz="2200" dirty="0" err="1"/>
              <a:t>vlastný</a:t>
            </a:r>
            <a:r>
              <a:rPr lang="en-US" sz="2200" dirty="0"/>
              <a:t> BM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k-SK" sz="2200" dirty="0"/>
              <a:t> Vedieť z</a:t>
            </a:r>
            <a:r>
              <a:rPr lang="en-US" sz="2200" dirty="0" err="1"/>
              <a:t>ískať</a:t>
            </a:r>
            <a:r>
              <a:rPr lang="en-US" sz="2200" dirty="0"/>
              <a:t> </a:t>
            </a:r>
            <a:r>
              <a:rPr lang="en-US" sz="2200" dirty="0" err="1"/>
              <a:t>ďalšie</a:t>
            </a:r>
            <a:r>
              <a:rPr lang="en-US" sz="2200" dirty="0"/>
              <a:t> </a:t>
            </a:r>
            <a:r>
              <a:rPr lang="en-US" sz="2200" dirty="0" err="1"/>
              <a:t>informácie</a:t>
            </a:r>
            <a:r>
              <a:rPr lang="en-US" sz="2200" dirty="0"/>
              <a:t> a </a:t>
            </a:r>
            <a:r>
              <a:rPr lang="en-US" sz="2200" dirty="0" err="1"/>
              <a:t>podporu</a:t>
            </a:r>
            <a:r>
              <a:rPr lang="en-US" sz="2200" dirty="0"/>
              <a:t> </a:t>
            </a:r>
            <a:r>
              <a:rPr lang="en-US" sz="2200" dirty="0" err="1"/>
              <a:t>pri</a:t>
            </a:r>
            <a:r>
              <a:rPr lang="en-US" sz="2200" dirty="0"/>
              <a:t> </a:t>
            </a:r>
            <a:r>
              <a:rPr lang="en-US" sz="2200" dirty="0" err="1"/>
              <a:t>rozvoji</a:t>
            </a:r>
            <a:r>
              <a:rPr lang="en-US" sz="2200" dirty="0"/>
              <a:t> </a:t>
            </a:r>
            <a:r>
              <a:rPr lang="en-US" sz="2200" dirty="0" err="1"/>
              <a:t>svojho</a:t>
            </a:r>
            <a:r>
              <a:rPr lang="en-US" sz="2200" dirty="0"/>
              <a:t> BM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k-SK" sz="2200" dirty="0"/>
              <a:t> </a:t>
            </a:r>
            <a:r>
              <a:rPr lang="en-US" sz="2200" dirty="0"/>
              <a:t>Na </a:t>
            </a:r>
            <a:r>
              <a:rPr lang="en-US" sz="2200" dirty="0" err="1"/>
              <a:t>hypotetickom</a:t>
            </a:r>
            <a:r>
              <a:rPr lang="en-US" sz="2200" dirty="0"/>
              <a:t> </a:t>
            </a:r>
            <a:r>
              <a:rPr lang="en-US" sz="2200" dirty="0" err="1"/>
              <a:t>príklade</a:t>
            </a:r>
            <a:r>
              <a:rPr lang="en-US" sz="2200" dirty="0"/>
              <a:t> </a:t>
            </a:r>
            <a:r>
              <a:rPr lang="en-US" sz="2200" dirty="0" err="1"/>
              <a:t>začínajúceho</a:t>
            </a:r>
            <a:r>
              <a:rPr lang="en-US" sz="2200" dirty="0"/>
              <a:t> </a:t>
            </a:r>
            <a:r>
              <a:rPr lang="en-US" sz="2200" dirty="0" err="1"/>
              <a:t>podniku</a:t>
            </a:r>
            <a:r>
              <a:rPr lang="en-US" sz="2200" dirty="0"/>
              <a:t> (s </a:t>
            </a:r>
            <a:r>
              <a:rPr lang="en-US" sz="2200" dirty="0" err="1"/>
              <a:t>názvom</a:t>
            </a:r>
            <a:r>
              <a:rPr lang="en-US" sz="2200" dirty="0"/>
              <a:t> HIDS) </a:t>
            </a:r>
            <a:r>
              <a:rPr lang="en-US" sz="2200" dirty="0" err="1"/>
              <a:t>nájdete</a:t>
            </a:r>
            <a:r>
              <a:rPr lang="en-US" sz="2200" dirty="0"/>
              <a:t> </a:t>
            </a:r>
            <a:r>
              <a:rPr lang="en-US" sz="2200" dirty="0" err="1"/>
              <a:t>podnikateľskú</a:t>
            </a:r>
            <a:r>
              <a:rPr lang="en-US" sz="2200" dirty="0"/>
              <a:t> </a:t>
            </a:r>
            <a:r>
              <a:rPr lang="en-US" sz="2200" dirty="0" err="1"/>
              <a:t>prezentáciu</a:t>
            </a:r>
            <a:r>
              <a:rPr lang="en-US" sz="2200" dirty="0"/>
              <a:t>, </a:t>
            </a:r>
            <a:r>
              <a:rPr lang="en-US" sz="2200" dirty="0" err="1"/>
              <a:t>tabuľky</a:t>
            </a:r>
            <a:r>
              <a:rPr lang="en-US" sz="2200" dirty="0"/>
              <a:t> </a:t>
            </a:r>
            <a:r>
              <a:rPr lang="en-US" sz="2200" dirty="0" err="1"/>
              <a:t>peňažných</a:t>
            </a:r>
            <a:r>
              <a:rPr lang="en-US" sz="2200" dirty="0"/>
              <a:t> </a:t>
            </a:r>
            <a:r>
              <a:rPr lang="en-US" sz="2200" dirty="0" err="1"/>
              <a:t>tokov</a:t>
            </a:r>
            <a:r>
              <a:rPr lang="en-US" sz="2200" dirty="0"/>
              <a:t> a </a:t>
            </a:r>
            <a:r>
              <a:rPr lang="en-US" sz="2200" dirty="0" err="1"/>
              <a:t>stratégie</a:t>
            </a:r>
            <a:r>
              <a:rPr lang="en-US" sz="2200" dirty="0"/>
              <a:t> </a:t>
            </a:r>
            <a:r>
              <a:rPr lang="en-US" sz="2200" dirty="0" err="1"/>
              <a:t>financovania</a:t>
            </a:r>
            <a:endParaRPr lang="en-US" sz="2200" dirty="0"/>
          </a:p>
          <a:p>
            <a:pPr algn="just">
              <a:buFont typeface="Courier New" panose="02070309020205020404" pitchFamily="49" charset="0"/>
              <a:buChar char="o"/>
            </a:pPr>
            <a:endParaRPr lang="en-GB" sz="2200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8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285D1-5F13-9A11-C19D-25D42AA90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/>
              <a:t>Kapitola</a:t>
            </a:r>
            <a:r>
              <a:rPr lang="pl-PL" sz="4000" b="1" dirty="0"/>
              <a:t> 3: </a:t>
            </a:r>
            <a:r>
              <a:rPr lang="pl-PL" sz="4000" b="1" dirty="0" err="1"/>
              <a:t>Podnikateľské</a:t>
            </a:r>
            <a:r>
              <a:rPr lang="pl-PL" sz="4000" b="1" dirty="0"/>
              <a:t> </a:t>
            </a:r>
            <a:r>
              <a:rPr lang="pl-PL" sz="4000" b="1" dirty="0" err="1"/>
              <a:t>modely</a:t>
            </a:r>
            <a:r>
              <a:rPr lang="pl-PL" sz="4000" b="1" dirty="0"/>
              <a:t> 21. storočia</a:t>
            </a:r>
            <a:endParaRPr lang="es-ES" sz="40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35DE6A-0CDC-0175-3E16-C3158875551A}"/>
              </a:ext>
            </a:extLst>
          </p:cNvPr>
          <p:cNvSpPr/>
          <p:nvPr/>
        </p:nvSpPr>
        <p:spPr>
          <a:xfrm>
            <a:off x="4135772" y="6207853"/>
            <a:ext cx="805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Podpora</a:t>
            </a:r>
            <a:r>
              <a:rPr lang="en-US" sz="1200" dirty="0"/>
              <a:t> </a:t>
            </a:r>
            <a:r>
              <a:rPr lang="en-US" sz="1200" dirty="0" err="1"/>
              <a:t>Európskej</a:t>
            </a:r>
            <a:r>
              <a:rPr lang="en-US" sz="1200" dirty="0"/>
              <a:t> </a:t>
            </a:r>
            <a:r>
              <a:rPr lang="en-US" sz="1200" dirty="0" err="1"/>
              <a:t>komisie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vytvorenie</a:t>
            </a:r>
            <a:r>
              <a:rPr lang="en-US" sz="1200" dirty="0"/>
              <a:t> </a:t>
            </a:r>
            <a:r>
              <a:rPr lang="en-US" sz="1200" dirty="0" err="1"/>
              <a:t>tejto</a:t>
            </a:r>
            <a:r>
              <a:rPr lang="en-US" sz="1200" dirty="0"/>
              <a:t> </a:t>
            </a:r>
            <a:r>
              <a:rPr lang="en-US" sz="1200" dirty="0" err="1"/>
              <a:t>správy</a:t>
            </a:r>
            <a:r>
              <a:rPr lang="en-US" sz="1200" dirty="0"/>
              <a:t> </a:t>
            </a:r>
            <a:r>
              <a:rPr lang="en-US" sz="1200" dirty="0" err="1"/>
              <a:t>neznamená</a:t>
            </a:r>
            <a:r>
              <a:rPr lang="en-US" sz="1200" dirty="0"/>
              <a:t> </a:t>
            </a:r>
            <a:r>
              <a:rPr lang="en-US" sz="1200" dirty="0" err="1"/>
              <a:t>podporu</a:t>
            </a:r>
            <a:r>
              <a:rPr lang="en-US" sz="1200" dirty="0"/>
              <a:t> </a:t>
            </a:r>
            <a:r>
              <a:rPr lang="en-US" sz="1200" dirty="0" err="1"/>
              <a:t>jej</a:t>
            </a:r>
            <a:r>
              <a:rPr lang="en-US" sz="1200" dirty="0"/>
              <a:t> </a:t>
            </a:r>
            <a:r>
              <a:rPr lang="en-US" sz="1200" dirty="0" err="1"/>
              <a:t>obsahu</a:t>
            </a:r>
            <a:r>
              <a:rPr lang="en-US" sz="1200" dirty="0"/>
              <a:t>, </a:t>
            </a:r>
            <a:r>
              <a:rPr lang="en-US" sz="1200" dirty="0" err="1"/>
              <a:t>ktorý</a:t>
            </a:r>
            <a:r>
              <a:rPr lang="en-US" sz="1200" dirty="0"/>
              <a:t> </a:t>
            </a:r>
            <a:r>
              <a:rPr lang="en-US" sz="1200" dirty="0" err="1"/>
              <a:t>vyjadruje</a:t>
            </a:r>
            <a:r>
              <a:rPr lang="en-US" sz="1200" dirty="0"/>
              <a:t> </a:t>
            </a:r>
            <a:r>
              <a:rPr lang="en-US" sz="1200" dirty="0" err="1"/>
              <a:t>len</a:t>
            </a:r>
            <a:r>
              <a:rPr lang="en-US" sz="1200" dirty="0"/>
              <a:t> </a:t>
            </a:r>
            <a:r>
              <a:rPr lang="en-US" sz="1200" dirty="0" err="1"/>
              <a:t>názory</a:t>
            </a:r>
            <a:r>
              <a:rPr lang="en-US" sz="1200" dirty="0"/>
              <a:t> </a:t>
            </a:r>
            <a:r>
              <a:rPr lang="en-US" sz="1200" dirty="0" err="1"/>
              <a:t>autorov</a:t>
            </a:r>
            <a:r>
              <a:rPr lang="en-US" sz="1200" dirty="0"/>
              <a:t>, a </a:t>
            </a:r>
            <a:r>
              <a:rPr lang="en-US" sz="1200" dirty="0" err="1"/>
              <a:t>Komisianenesie</a:t>
            </a:r>
            <a:r>
              <a:rPr lang="en-US" sz="1200" dirty="0"/>
              <a:t> </a:t>
            </a:r>
            <a:r>
              <a:rPr lang="en-US" sz="1200" dirty="0" err="1"/>
              <a:t>zodpovednosť</a:t>
            </a:r>
            <a:r>
              <a:rPr lang="en-US" sz="1200" dirty="0"/>
              <a:t> za </a:t>
            </a:r>
            <a:r>
              <a:rPr lang="en-US" sz="1200" dirty="0" err="1"/>
              <a:t>akékoľvek</a:t>
            </a:r>
            <a:r>
              <a:rPr lang="en-US" sz="1200" dirty="0"/>
              <a:t> </a:t>
            </a:r>
            <a:r>
              <a:rPr lang="en-US" sz="1200" dirty="0" err="1"/>
              <a:t>použitie</a:t>
            </a:r>
            <a:r>
              <a:rPr lang="en-US" sz="1200" dirty="0"/>
              <a:t> </a:t>
            </a:r>
            <a:r>
              <a:rPr lang="en-US" sz="1200" dirty="0" err="1"/>
              <a:t>informácií</a:t>
            </a:r>
            <a:r>
              <a:rPr lang="en-US" sz="1200" dirty="0"/>
              <a:t> v </a:t>
            </a:r>
            <a:r>
              <a:rPr lang="en-US" sz="1200" dirty="0" err="1"/>
              <a:t>nej</a:t>
            </a:r>
            <a:r>
              <a:rPr lang="en-US" sz="1200" dirty="0"/>
              <a:t> </a:t>
            </a:r>
            <a:r>
              <a:rPr lang="en-US" sz="1200" dirty="0" err="1"/>
              <a:t>obsiahnutých</a:t>
            </a:r>
            <a:r>
              <a:rPr lang="en-US" sz="1200" dirty="0"/>
              <a:t>.</a:t>
            </a: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5CCEEE40-0D3D-EC32-F6DB-70EC1BA1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0" y="301788"/>
            <a:ext cx="2483764" cy="4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32BA5FAB-6FD5-7382-D0C8-5CF55028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922" y="1092148"/>
            <a:ext cx="6683928" cy="496586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 už bolo uvedené v predchádzajúcich kapitolách, nástup technológií - najmä </a:t>
            </a:r>
            <a:r>
              <a:rPr lang="sk-SK" sz="20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informačných, komunikačných a digitálnych technológií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zmenil ekonomiku v druhej polovici 20. storočia a 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otvoril možnosti globalizácie výroby a služieb a dnešný technologický vývoj umožňuje vznik ešte širšieho súboru nových podnikateľských modelov. Európska únia má </a:t>
            </a:r>
            <a:r>
              <a:rPr lang="sk-SK" sz="20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stratégiu digitalizácie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ktorá stanovuje ciele do budúcnosti a vyčleňuje zdroje na ich dosiahnutie.</a:t>
            </a:r>
            <a:endParaRPr lang="en-GB" dirty="0"/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13" y="303155"/>
            <a:ext cx="2027384" cy="455825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98352FB-413A-77ED-7EC4-B3C05F378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98" y="4086224"/>
            <a:ext cx="2804629" cy="18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81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300" b="1" dirty="0">
                <a:ea typeface="+mj-lt"/>
                <a:cs typeface="+mj-lt"/>
              </a:rPr>
              <a:t>Kapitola</a:t>
            </a:r>
            <a:r>
              <a:rPr lang="pl-PL" sz="4000" b="1" dirty="0"/>
              <a:t> 3: </a:t>
            </a:r>
            <a:r>
              <a:rPr lang="pl-PL" sz="4000" b="1" dirty="0" err="1"/>
              <a:t>Podnikateľské</a:t>
            </a:r>
            <a:r>
              <a:rPr lang="pl-PL" sz="4000" b="1" dirty="0"/>
              <a:t> </a:t>
            </a:r>
            <a:r>
              <a:rPr lang="pl-PL" sz="4000" b="1" dirty="0" err="1"/>
              <a:t>modely</a:t>
            </a:r>
            <a:r>
              <a:rPr lang="pl-PL" sz="4000" b="1" dirty="0"/>
              <a:t> 21. </a:t>
            </a:r>
            <a:r>
              <a:rPr lang="pl-PL" sz="4000" b="1" dirty="0" err="1"/>
              <a:t>storočia</a:t>
            </a:r>
            <a:br>
              <a:rPr lang="es-ES" sz="1400" dirty="0"/>
            </a:br>
            <a:r>
              <a:rPr lang="en-US" sz="2800" dirty="0"/>
              <a:t>3.1 </a:t>
            </a:r>
            <a:r>
              <a:rPr lang="en-US" sz="2800" dirty="0" err="1"/>
              <a:t>Európske</a:t>
            </a:r>
            <a:r>
              <a:rPr lang="en-US" sz="2800" dirty="0"/>
              <a:t> a </a:t>
            </a:r>
            <a:r>
              <a:rPr lang="en-US" sz="2800" dirty="0" err="1"/>
              <a:t>globálne</a:t>
            </a:r>
            <a:r>
              <a:rPr lang="en-US" sz="2800" dirty="0"/>
              <a:t> </a:t>
            </a:r>
            <a:r>
              <a:rPr lang="en-US" sz="2800" dirty="0" err="1"/>
              <a:t>trhy</a:t>
            </a:r>
            <a:endParaRPr lang="en-US">
              <a:ea typeface="Calibri Light"/>
              <a:cs typeface="Calibri Ligh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94546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Globalizácia médií a obchodu v druhej polovici 20. storočia pripravila pôdu pre </a:t>
            </a:r>
            <a:r>
              <a:rPr lang="sk-SK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globálne výrobné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k-SK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inovačné reťazce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ktoré sa objavili na konci 20. storočia. Tento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globálny ekonomický model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bol postavený na optimalizácii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nákladovej efektívnosti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(pričom sa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často zanedbávali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negatívne ľudské, demokratické a environmentálne aspekty, ktoré sú tiež spojené s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nízkonákladovou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výrobou).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Hoci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viaceré udalosti v 21. storočí spomalili alebo dokonca zvrátili globalizačné trendy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(napríklad geopolitické udalosti, nárast nezávislých kapacít Číny v oblasti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výskumu, vývoja a inovácií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VaVaI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kríza COVID-19, uvedomenie si vplyvu globálnej dopravy na zmenu klímy, súčasná energetická kríza a závislosť od ropy a plynu atď. ) niekoľko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ďalších faktorov ešte viac posilnilo globálnu výrobu a distribúciu výrobkov a služieb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(napríklad širšia dostupnosť širokopásmového internetového pripojenia, rozvoj práce na diaľku a globálnej, virtuálnej tímovej práce (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Tréningový modul 1 projektu RESTART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prekonanie viacerých jazykových bariér prostredníctvom technológií strojového učenia atď.)</a:t>
            </a:r>
            <a:endParaRPr lang="en-GB" sz="1800" dirty="0"/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39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300" b="1" dirty="0">
                <a:ea typeface="+mj-lt"/>
                <a:cs typeface="+mj-lt"/>
              </a:rPr>
              <a:t>Kapitola</a:t>
            </a:r>
            <a:r>
              <a:rPr lang="pl-PL" sz="4000" b="1" dirty="0"/>
              <a:t> 3: </a:t>
            </a:r>
            <a:r>
              <a:rPr lang="pl-PL" sz="4000" b="1" dirty="0" err="1"/>
              <a:t>Podnikateľské</a:t>
            </a:r>
            <a:r>
              <a:rPr lang="pl-PL" sz="4000" b="1" dirty="0"/>
              <a:t> </a:t>
            </a:r>
            <a:r>
              <a:rPr lang="pl-PL" sz="4000" b="1" dirty="0" err="1"/>
              <a:t>modely</a:t>
            </a:r>
            <a:r>
              <a:rPr lang="pl-PL" sz="4000" b="1" dirty="0"/>
              <a:t> 21. </a:t>
            </a:r>
            <a:r>
              <a:rPr lang="pl-PL" sz="4000" b="1" dirty="0" err="1"/>
              <a:t>storočia</a:t>
            </a:r>
            <a:br>
              <a:rPr lang="es-ES" sz="1400" dirty="0"/>
            </a:br>
            <a:r>
              <a:rPr lang="en-US" sz="2800" dirty="0"/>
              <a:t>3.1 </a:t>
            </a:r>
            <a:r>
              <a:rPr lang="en-US" sz="2800" dirty="0" err="1"/>
              <a:t>Európske</a:t>
            </a:r>
            <a:r>
              <a:rPr lang="en-US" sz="2800" dirty="0"/>
              <a:t> a </a:t>
            </a:r>
            <a:r>
              <a:rPr lang="en-US" sz="2800" dirty="0" err="1"/>
              <a:t>globálne</a:t>
            </a:r>
            <a:r>
              <a:rPr lang="en-US" sz="2800" dirty="0"/>
              <a:t> </a:t>
            </a:r>
            <a:r>
              <a:rPr lang="en-US" sz="2800" dirty="0" err="1"/>
              <a:t>trhy</a:t>
            </a:r>
            <a:endParaRPr lang="en-US">
              <a:ea typeface="Calibri Light"/>
              <a:cs typeface="Calibri Ligh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94546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Európska únia si stanovila za svoju hlavnú prioritu zvýšiť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konkurencieschopnosť európskeho hospodárstva vytvorením </a:t>
            </a:r>
            <a:r>
              <a:rPr lang="sk-SK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jednotného európskeho trhu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ktorý je postavený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spoločnom súbore predpisov a noriem, ktoré umožňujú európskym spoločnostiam relatívne ľahko pôsobiť cez hranice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ponúkať výrobky a služby, využívať bankové, právne, daňové a poradenské služby bez toho, aby museli otvárať dcérske spoločnosti v každej z ostatných krajín.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 chcete pôsobiť na európskom trhu, oboznámte sa s príslušnými predpismi, vyžadujte číslo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DPH EÚ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vykonajte podrobnú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analýzu trhu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či sa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vašej spoločnosti oplatí investovať do internacionalizácie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 všetky nové spoločnosti musia priamo konkurovať na svetovom trhu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ale ekonomické prostredie, dostupnosť možností a všeobecné trendy musia viesť k tomu, aby si každá nová spoločnosť uvedomila svoje postavenie nielen na domácom, ale aj na európskom a svetovom trhu.</a:t>
            </a:r>
            <a:endParaRPr lang="en-GB" sz="1800" dirty="0"/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61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300" b="1" dirty="0">
                <a:ea typeface="+mj-lt"/>
                <a:cs typeface="+mj-lt"/>
              </a:rPr>
              <a:t>Kapitola</a:t>
            </a:r>
            <a:r>
              <a:rPr lang="pl-PL" sz="4000" b="1" dirty="0"/>
              <a:t> 3: </a:t>
            </a:r>
            <a:r>
              <a:rPr lang="pl-PL" sz="4000" b="1" dirty="0" err="1"/>
              <a:t>Podnikateľské</a:t>
            </a:r>
            <a:r>
              <a:rPr lang="pl-PL" sz="4000" b="1" dirty="0"/>
              <a:t> </a:t>
            </a:r>
            <a:r>
              <a:rPr lang="pl-PL" sz="4000" b="1" dirty="0" err="1"/>
              <a:t>modely</a:t>
            </a:r>
            <a:r>
              <a:rPr lang="pl-PL" sz="4000" b="1" dirty="0"/>
              <a:t> 21. </a:t>
            </a:r>
            <a:r>
              <a:rPr lang="pl-PL" sz="4000" b="1" dirty="0" err="1"/>
              <a:t>storočia</a:t>
            </a:r>
            <a:br>
              <a:rPr lang="es-ES" sz="1400" dirty="0"/>
            </a:br>
            <a:r>
              <a:rPr lang="en-US" sz="2800" dirty="0"/>
              <a:t>3.2 </a:t>
            </a:r>
            <a:r>
              <a:rPr lang="en-US" sz="2800" dirty="0" err="1"/>
              <a:t>Startupy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31148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Väčšina podnikov začína ako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mikropodniky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malé podniky (hoci existujú aj opačné príklady, veľké spoločnosti, ktoré vznikli fúziou, akvizíciou alebo rozpadom väčších holdingov). Napriek tomu sa už na začiatku môžu vydať jednou z dvoch výrazne odlišných ciest: buď sa stanú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malým podnikom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alebo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startupom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Aký je v tom rozdiel?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4B0247-C791-4FEA-7948-5461C1E933A8}"/>
              </a:ext>
            </a:extLst>
          </p:cNvPr>
          <p:cNvSpPr/>
          <p:nvPr/>
        </p:nvSpPr>
        <p:spPr>
          <a:xfrm>
            <a:off x="950595" y="3694809"/>
            <a:ext cx="4958952" cy="2096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Malé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podniky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snažia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podnikať</a:t>
            </a:r>
            <a:r>
              <a:rPr lang="en-US" sz="2000" b="1" dirty="0">
                <a:solidFill>
                  <a:schemeClr val="bg1"/>
                </a:solidFill>
              </a:rPr>
              <a:t> za </a:t>
            </a:r>
            <a:r>
              <a:rPr lang="en-US" sz="2000" b="1" dirty="0" err="1">
                <a:solidFill>
                  <a:schemeClr val="bg1"/>
                </a:solidFill>
              </a:rPr>
              <a:t>účelom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zisku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uživiť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slúžiť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svojim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zákazníkom</a:t>
            </a:r>
            <a:r>
              <a:rPr lang="en-US" sz="2000" b="1" dirty="0">
                <a:solidFill>
                  <a:schemeClr val="bg1"/>
                </a:solidFill>
              </a:rPr>
              <a:t>, ale </a:t>
            </a:r>
            <a:r>
              <a:rPr lang="en-US" sz="2000" b="1" dirty="0" err="1">
                <a:solidFill>
                  <a:schemeClr val="bg1"/>
                </a:solidFill>
              </a:rPr>
              <a:t>nie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sú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dominantným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hráčom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svojej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ekonomike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06CBBD-B093-F6B2-6396-BABE15A3D776}"/>
              </a:ext>
            </a:extLst>
          </p:cNvPr>
          <p:cNvSpPr/>
          <p:nvPr/>
        </p:nvSpPr>
        <p:spPr>
          <a:xfrm>
            <a:off x="6096000" y="3653738"/>
            <a:ext cx="4958952" cy="2096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•	</a:t>
            </a:r>
            <a:r>
              <a:rPr lang="en-US" sz="2000" b="1" dirty="0" err="1">
                <a:solidFill>
                  <a:schemeClr val="bg1"/>
                </a:solidFill>
              </a:rPr>
              <a:t>Startupy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majú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potenciál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náhleho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výrazného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rastu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prostredníctvom</a:t>
            </a:r>
            <a:r>
              <a:rPr lang="en-US" sz="2000" b="1" dirty="0">
                <a:solidFill>
                  <a:schemeClr val="bg1"/>
                </a:solidFill>
              </a:rPr>
              <a:t> "</a:t>
            </a:r>
            <a:r>
              <a:rPr lang="en-US" sz="2000" b="1" dirty="0" err="1">
                <a:solidFill>
                  <a:schemeClr val="bg1"/>
                </a:solidFill>
              </a:rPr>
              <a:t>škálovania</a:t>
            </a:r>
            <a:r>
              <a:rPr lang="en-US" sz="2000" b="1" dirty="0">
                <a:solidFill>
                  <a:schemeClr val="bg1"/>
                </a:solidFill>
              </a:rPr>
              <a:t>" - </a:t>
            </a:r>
            <a:r>
              <a:rPr lang="en-US" sz="2000" b="1" dirty="0" err="1">
                <a:solidFill>
                  <a:schemeClr val="bg1"/>
                </a:solidFill>
              </a:rPr>
              <a:t>zvyčajne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pomocou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technológie</a:t>
            </a:r>
            <a:r>
              <a:rPr lang="en-US" sz="2000" b="1" dirty="0">
                <a:solidFill>
                  <a:schemeClr val="bg1"/>
                </a:solidFill>
              </a:rPr>
              <a:t> - </a:t>
            </a:r>
            <a:r>
              <a:rPr lang="en-US" sz="2000" b="1" dirty="0" err="1">
                <a:solidFill>
                  <a:schemeClr val="bg1"/>
                </a:solidFill>
              </a:rPr>
              <a:t>môžu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</a:t>
            </a:r>
            <a:r>
              <a:rPr lang="en-US" sz="2000" b="1" dirty="0">
                <a:solidFill>
                  <a:schemeClr val="bg1"/>
                </a:solidFill>
              </a:rPr>
              <a:t> v </a:t>
            </a:r>
            <a:r>
              <a:rPr lang="en-US" sz="2000" b="1" dirty="0" err="1">
                <a:solidFill>
                  <a:schemeClr val="bg1"/>
                </a:solidFill>
              </a:rPr>
              <a:t>priebehu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malého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časového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obdobia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stať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medzinárodným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hráčom</a:t>
            </a:r>
            <a:r>
              <a:rPr lang="sk-SK" sz="2000" b="1" dirty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8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300" b="1" dirty="0">
                <a:ea typeface="+mj-lt"/>
                <a:cs typeface="+mj-lt"/>
              </a:rPr>
              <a:t>Kapitola</a:t>
            </a:r>
            <a:r>
              <a:rPr lang="pl-PL" sz="4000" b="1" dirty="0"/>
              <a:t> 3: </a:t>
            </a:r>
            <a:r>
              <a:rPr lang="pl-PL" sz="4000" b="1" dirty="0" err="1"/>
              <a:t>Podnikateľské</a:t>
            </a:r>
            <a:r>
              <a:rPr lang="pl-PL" sz="4000" b="1" dirty="0"/>
              <a:t> </a:t>
            </a:r>
            <a:r>
              <a:rPr lang="pl-PL" sz="4000" b="1" dirty="0" err="1"/>
              <a:t>modely</a:t>
            </a:r>
            <a:r>
              <a:rPr lang="pl-PL" sz="4000" b="1" dirty="0"/>
              <a:t> 21. </a:t>
            </a:r>
            <a:r>
              <a:rPr lang="pl-PL" sz="4000" b="1" dirty="0" err="1"/>
              <a:t>storočia</a:t>
            </a:r>
            <a:br>
              <a:rPr lang="es-ES" sz="1400" dirty="0"/>
            </a:br>
            <a:r>
              <a:rPr lang="en-US" sz="2800" dirty="0"/>
              <a:t>3.2 </a:t>
            </a:r>
            <a:r>
              <a:rPr lang="en-US" sz="2800" dirty="0" err="1"/>
              <a:t>Startupy</a:t>
            </a:r>
            <a:endParaRPr lang="en-US">
              <a:ea typeface="Calibri Light"/>
              <a:cs typeface="Calibri Ligh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8359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Startupy stavajú svoj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podnikateľský model na technológii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ktorá im umožňuje nielen zdvojnásobiť alebo strojnásobiť ich hospodárske výsledky, ale aj znásobiť ich o desiatky, stovky alebo tisíce v krátkom období niekoľkých mesiacov/rokov.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Úspešné startupy sa často "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zakladajú ako globálne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- už od začiatku ponúkajú produkty - ale oveľa častejšie služby - ktoré sú žiadané po celom svete, možno s menším úsilím o lokalizáciu.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Startupy sú vždy veľmi inovatívne a obsahujú faktor vysokého rizika. Len malá časť začínajúcich podnikov uspeje v medzinárodnom a ešte menšia časť v celosvetovom meradle.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Financovanie startupov musí v počiatočných fázach zahŕňať zapojenie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rizikového kapitálu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Typický cyklus: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8F3A20-57A3-5C44-55CB-38A5A1E6F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317398"/>
              </p:ext>
            </p:extLst>
          </p:nvPr>
        </p:nvGraphicFramePr>
        <p:xfrm>
          <a:off x="1228725" y="4857750"/>
          <a:ext cx="9865995" cy="93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4843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BF7B-F7E4-9284-1470-F14F567E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ea typeface="+mj-lt"/>
                <a:cs typeface="+mj-lt"/>
              </a:rPr>
              <a:t>Kapitola</a:t>
            </a:r>
            <a:r>
              <a:rPr lang="pl-PL" b="1" dirty="0"/>
              <a:t> </a:t>
            </a:r>
            <a:r>
              <a:rPr lang="pl-PL" sz="4800" b="1" dirty="0"/>
              <a:t>3: </a:t>
            </a:r>
            <a:r>
              <a:rPr lang="pl-PL" sz="4800" b="1" dirty="0" err="1"/>
              <a:t>Podnikateľské</a:t>
            </a:r>
            <a:r>
              <a:rPr lang="pl-PL" sz="4800" b="1" dirty="0"/>
              <a:t> </a:t>
            </a:r>
            <a:r>
              <a:rPr lang="pl-PL" sz="4800" b="1" dirty="0" err="1"/>
              <a:t>modely</a:t>
            </a:r>
            <a:r>
              <a:rPr lang="pl-PL" sz="4800" b="1" dirty="0"/>
              <a:t> 21. </a:t>
            </a:r>
            <a:r>
              <a:rPr lang="pl-PL" sz="4800" b="1" dirty="0" err="1"/>
              <a:t>storočia</a:t>
            </a:r>
            <a:br>
              <a:rPr lang="es-ES" sz="1800" dirty="0"/>
            </a:br>
            <a:r>
              <a:rPr lang="en-US" sz="3600" dirty="0"/>
              <a:t>3.3 </a:t>
            </a:r>
            <a:r>
              <a:rPr lang="en-US" sz="3600" dirty="0" err="1"/>
              <a:t>Iné</a:t>
            </a:r>
            <a:r>
              <a:rPr lang="en-US" sz="3600" dirty="0"/>
              <a:t> </a:t>
            </a:r>
            <a:r>
              <a:rPr lang="en-US" sz="3600" dirty="0" err="1"/>
              <a:t>nové</a:t>
            </a:r>
            <a:r>
              <a:rPr lang="en-US" sz="3600" dirty="0"/>
              <a:t> </a:t>
            </a:r>
            <a:r>
              <a:rPr lang="en-US" sz="3600" dirty="0" err="1"/>
              <a:t>podnikateľské</a:t>
            </a:r>
            <a:r>
              <a:rPr lang="en-US" sz="3600" dirty="0"/>
              <a:t> </a:t>
            </a:r>
            <a:r>
              <a:rPr lang="en-US" sz="3600" dirty="0" err="1"/>
              <a:t>modely</a:t>
            </a:r>
            <a:endParaRPr lang="en-GB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62E8C-4CB0-9081-2A33-5992212FF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Nové podnikateľské modely opísané nižšie niekedy fungujú samostatne, ale niekedy aj ako kombinácia nižšie uvedených modelov. V každom prípade je potrebné prijať jedinečné rozhodnutie o ideálnej kombinácii týchto prvkov.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Zdieľaná ekonomika: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Zdieľaná ekonomika ako podnikateľský model je založená na zdieľaní zdrojov, existujúceho tovaru a služieb medzi potenciálnymi používateľmi. Takmer vždy je postavená na využívaní technológií ako nástroja na zdieľanie. Zdieľanie môže zahŕňať tvorbu, výrobu, distribúciu, predaj alebo používanie daných produktov a služieb. Zdieľaná ekonomika môže byť aj B2C (napríklad </a:t>
            </a:r>
            <a:r>
              <a:rPr lang="sk-SK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Airbnb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alebo B2B (napríklad </a:t>
            </a:r>
            <a:r>
              <a:rPr lang="sk-SK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coworkingové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kancelárie).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Propagátori zdieľanej ekonomiky často tvrdia, že ide o riešenie efektívne využívajúce zdroje a šetrné k životnému prostrediu. Iní poukazujú na to, že zdieľaná ekonomika často umožňuje daňové úniky a zanedbáva inak existujúce priemyselné predpisy.</a:t>
            </a:r>
            <a:endParaRPr lang="en-GB" dirty="0"/>
          </a:p>
        </p:txBody>
      </p:sp>
      <p:sp>
        <p:nvSpPr>
          <p:cNvPr id="6" name="Rectángulo 7">
            <a:extLst>
              <a:ext uri="{FF2B5EF4-FFF2-40B4-BE49-F238E27FC236}">
                <a16:creationId xmlns:a16="http://schemas.microsoft.com/office/drawing/2014/main" id="{B3DED253-30A1-814F-54E9-48D642517FB4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4069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BF7B-F7E4-9284-1470-F14F567E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ea typeface="+mj-lt"/>
                <a:cs typeface="+mj-lt"/>
              </a:rPr>
              <a:t>Kapitola</a:t>
            </a:r>
            <a:r>
              <a:rPr lang="pl-PL" b="1" dirty="0"/>
              <a:t> </a:t>
            </a:r>
            <a:r>
              <a:rPr lang="pl-PL" sz="4800" b="1" dirty="0"/>
              <a:t>3: </a:t>
            </a:r>
            <a:r>
              <a:rPr lang="pl-PL" sz="4800" b="1" dirty="0" err="1"/>
              <a:t>Podnikateľské</a:t>
            </a:r>
            <a:r>
              <a:rPr lang="pl-PL" sz="4800" b="1" dirty="0"/>
              <a:t> </a:t>
            </a:r>
            <a:r>
              <a:rPr lang="pl-PL" sz="4800" b="1" dirty="0" err="1"/>
              <a:t>modely</a:t>
            </a:r>
            <a:r>
              <a:rPr lang="pl-PL" sz="4800" b="1" dirty="0"/>
              <a:t> 21. </a:t>
            </a:r>
            <a:r>
              <a:rPr lang="pl-PL" sz="4800" b="1" dirty="0" err="1"/>
              <a:t>storočia</a:t>
            </a:r>
            <a:br>
              <a:rPr lang="es-ES" sz="1800" dirty="0"/>
            </a:br>
            <a:r>
              <a:rPr lang="en-US" sz="3600" dirty="0"/>
              <a:t>3.3 </a:t>
            </a:r>
            <a:r>
              <a:rPr lang="en-US" sz="3600" dirty="0" err="1"/>
              <a:t>Iné</a:t>
            </a:r>
            <a:r>
              <a:rPr lang="en-US" sz="3600" dirty="0"/>
              <a:t> </a:t>
            </a:r>
            <a:r>
              <a:rPr lang="en-US" sz="3600" dirty="0" err="1"/>
              <a:t>nové</a:t>
            </a:r>
            <a:r>
              <a:rPr lang="en-US" sz="3600" dirty="0"/>
              <a:t> </a:t>
            </a:r>
            <a:r>
              <a:rPr lang="en-US" sz="3600" dirty="0" err="1"/>
              <a:t>podnikateľské</a:t>
            </a:r>
            <a:r>
              <a:rPr lang="en-US" sz="3600" dirty="0"/>
              <a:t> </a:t>
            </a:r>
            <a:r>
              <a:rPr lang="en-US" sz="3600" dirty="0" err="1"/>
              <a:t>modely</a:t>
            </a:r>
            <a:endParaRPr lang="en-GB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62E8C-4CB0-9081-2A33-5992212FF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Platformová ekonomika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Platformová ekonomika je podobná zdieľanej ekonomike, ale zdôrazňuje úlohu technologickej platformy, ktorá spája rôzne malé ekonomické subjekty pôsobiace v rámci platformy. Nech je to Amazon alebo Uber, platformová ekonomika umožňuje jednotlivcom, ktorí inak nie sú schopní osloviť široký okruh zákazníkov, osloviť a ponúknuť svoje výrobky/služby. Tento podnikateľský model sa vyznačuje aj vážnou </a:t>
            </a:r>
            <a:r>
              <a:rPr lang="sk-S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nerovnováhou moci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(medzi platformou a jednotlivými subjektmi).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20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Model na požiadanie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 na požiadanie súvisí aj s technologickým vývojom. Klientovi ponúka jedinečnú možnosť načasovať si spotrebu produktu/služby presne podľa svojich preferencií. Na tomto modeli sú postavené moderné služby doručovania jedla (</a:t>
            </a:r>
            <a:r>
              <a:rPr lang="sk-SK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foodpanda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sk-SK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Wolt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a streamovanie médií (Spotify, </a:t>
            </a:r>
            <a:r>
              <a:rPr lang="sk-SK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Netflix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atď.).</a:t>
            </a:r>
            <a:endParaRPr lang="en-GB" dirty="0"/>
          </a:p>
        </p:txBody>
      </p:sp>
      <p:sp>
        <p:nvSpPr>
          <p:cNvPr id="4" name="Rectángulo 7">
            <a:extLst>
              <a:ext uri="{FF2B5EF4-FFF2-40B4-BE49-F238E27FC236}">
                <a16:creationId xmlns:a16="http://schemas.microsoft.com/office/drawing/2014/main" id="{A81D7FF8-7AAC-950C-1322-D09A4A41215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049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BF7B-F7E4-9284-1470-F14F567E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ea typeface="+mj-lt"/>
                <a:cs typeface="+mj-lt"/>
              </a:rPr>
              <a:t>Kapitola</a:t>
            </a:r>
            <a:r>
              <a:rPr lang="pl-PL" b="1" dirty="0"/>
              <a:t> </a:t>
            </a:r>
            <a:r>
              <a:rPr lang="pl-PL" sz="4800" b="1" dirty="0"/>
              <a:t>3: </a:t>
            </a:r>
            <a:r>
              <a:rPr lang="pl-PL" sz="4800" b="1" dirty="0" err="1"/>
              <a:t>Podnikateľské</a:t>
            </a:r>
            <a:r>
              <a:rPr lang="pl-PL" sz="4800" b="1" dirty="0"/>
              <a:t> </a:t>
            </a:r>
            <a:r>
              <a:rPr lang="pl-PL" sz="4800" b="1" dirty="0" err="1"/>
              <a:t>modely</a:t>
            </a:r>
            <a:r>
              <a:rPr lang="pl-PL" sz="4800" b="1" dirty="0"/>
              <a:t> 21. </a:t>
            </a:r>
            <a:r>
              <a:rPr lang="pl-PL" sz="4800" b="1" dirty="0" err="1"/>
              <a:t>storočia</a:t>
            </a:r>
            <a:br>
              <a:rPr lang="es-ES" sz="1800" dirty="0"/>
            </a:br>
            <a:r>
              <a:rPr lang="en-US" sz="3600" dirty="0"/>
              <a:t>3.3 </a:t>
            </a:r>
            <a:r>
              <a:rPr lang="en-US" sz="3600" dirty="0" err="1"/>
              <a:t>Iné</a:t>
            </a:r>
            <a:r>
              <a:rPr lang="en-US" sz="3600" dirty="0"/>
              <a:t> </a:t>
            </a:r>
            <a:r>
              <a:rPr lang="en-US" sz="3600" dirty="0" err="1"/>
              <a:t>nové</a:t>
            </a:r>
            <a:r>
              <a:rPr lang="en-US" sz="3600" dirty="0"/>
              <a:t> </a:t>
            </a:r>
            <a:r>
              <a:rPr lang="en-US" sz="3600" dirty="0" err="1"/>
              <a:t>podnikateľské</a:t>
            </a:r>
            <a:r>
              <a:rPr lang="en-US" sz="3600" dirty="0"/>
              <a:t> </a:t>
            </a:r>
            <a:r>
              <a:rPr lang="en-US" sz="3600" dirty="0" err="1"/>
              <a:t>modely</a:t>
            </a:r>
            <a:endParaRPr lang="en-GB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62E8C-4CB0-9081-2A33-5992212FF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Servitizácia</a:t>
            </a:r>
            <a:r>
              <a:rPr lang="sk-S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model predplatného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Servitizácia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postavená na koncepcii novej interpretácie tradičných produktov a jednorazových služieb ako nepretržite poskytovaných sérií služieb, zvyčajne podporou priebežných vylepšení, aktualizácií, upgradov, údržby a zákazníckeho servisu. Môžu sa účtovať mesačné, polročné alebo ročné predplatné. Viac informácií o </a:t>
            </a:r>
            <a:r>
              <a:rPr lang="sk-SK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servitizácii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 dozviete v </a:t>
            </a:r>
            <a:r>
              <a:rPr lang="sk-SK" sz="16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tréninogovom</a:t>
            </a:r>
            <a:r>
              <a:rPr lang="sk-SK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module 6 projektu RESTART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sk-SK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freemium</a:t>
            </a:r>
            <a:r>
              <a:rPr lang="sk-S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sk-SK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freemium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ponúka zjednodušenú konštrukciu služieb za bezplatné predplatné, ale pokročilejšie - prémiové - funkcie sú spoplatnené. To pomáha budovaniu značky, marketingu a komunikácii služby tým, že sa dostane k veľkému množstvu zákazníkov a zároveň generuje príjem od profesionálnych klientov. Takýmito príkladmi sú </a:t>
            </a:r>
            <a:r>
              <a:rPr lang="sk-SK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Spotify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LinkedIn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alebo </a:t>
            </a:r>
            <a:r>
              <a:rPr lang="sk-SK" sz="16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Evernote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mnohé ďalšie.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lokalizácie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Lokalizácia je založená na myšlienke prispôsobenia všeobecného produktu/služby miestnemu prostrediu, daným špecifickým spoločensko-ekonomickým podmienkam (jazyk, preferencie, kultúrne hodnoty, kúpna sila atď.) V tomto prípade sa musíte uistiť, že máte zákonné práva na prispôsobenie pôvodného produktu/služby.</a:t>
            </a:r>
            <a:endParaRPr lang="en-GB" sz="1600" dirty="0"/>
          </a:p>
        </p:txBody>
      </p:sp>
      <p:sp>
        <p:nvSpPr>
          <p:cNvPr id="4" name="Rectángulo 7">
            <a:extLst>
              <a:ext uri="{FF2B5EF4-FFF2-40B4-BE49-F238E27FC236}">
                <a16:creationId xmlns:a16="http://schemas.microsoft.com/office/drawing/2014/main" id="{D17B69F1-18B7-CD26-AB22-CE31AE93F57D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2656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285D1-5F13-9A11-C19D-25D42AA90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 err="1"/>
              <a:t>Kapitola</a:t>
            </a:r>
            <a:r>
              <a:rPr lang="es-ES" sz="4000" b="1" dirty="0"/>
              <a:t> 4: </a:t>
            </a:r>
            <a:r>
              <a:rPr lang="es-ES" sz="4000" b="1" dirty="0" err="1"/>
              <a:t>Vytvorenie</a:t>
            </a:r>
            <a:r>
              <a:rPr lang="es-ES" sz="4000" b="1" dirty="0"/>
              <a:t> </a:t>
            </a:r>
            <a:r>
              <a:rPr lang="es-ES" sz="4000" b="1" dirty="0" err="1"/>
              <a:t>vlastného</a:t>
            </a:r>
            <a:r>
              <a:rPr lang="es-ES" sz="4000" b="1" dirty="0"/>
              <a:t> </a:t>
            </a:r>
            <a:r>
              <a:rPr lang="es-ES" sz="4000" b="1" dirty="0" err="1"/>
              <a:t>podnikateľského</a:t>
            </a:r>
            <a:r>
              <a:rPr lang="es-ES" sz="4000" b="1" dirty="0"/>
              <a:t> </a:t>
            </a:r>
            <a:r>
              <a:rPr lang="es-ES" sz="4000" b="1" dirty="0" err="1"/>
              <a:t>modelu</a:t>
            </a:r>
            <a:endParaRPr lang="es-ES" sz="40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35DE6A-0CDC-0175-3E16-C3158875551A}"/>
              </a:ext>
            </a:extLst>
          </p:cNvPr>
          <p:cNvSpPr/>
          <p:nvPr/>
        </p:nvSpPr>
        <p:spPr>
          <a:xfrm>
            <a:off x="4135772" y="6207853"/>
            <a:ext cx="805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Podpora</a:t>
            </a:r>
            <a:r>
              <a:rPr lang="en-US" sz="1200" dirty="0"/>
              <a:t> </a:t>
            </a:r>
            <a:r>
              <a:rPr lang="en-US" sz="1200" dirty="0" err="1"/>
              <a:t>Európskej</a:t>
            </a:r>
            <a:r>
              <a:rPr lang="en-US" sz="1200" dirty="0"/>
              <a:t> </a:t>
            </a:r>
            <a:r>
              <a:rPr lang="en-US" sz="1200" dirty="0" err="1"/>
              <a:t>komisie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vytvorenie</a:t>
            </a:r>
            <a:r>
              <a:rPr lang="en-US" sz="1200" dirty="0"/>
              <a:t> </a:t>
            </a:r>
            <a:r>
              <a:rPr lang="en-US" sz="1200" dirty="0" err="1"/>
              <a:t>tejto</a:t>
            </a:r>
            <a:r>
              <a:rPr lang="en-US" sz="1200" dirty="0"/>
              <a:t> </a:t>
            </a:r>
            <a:r>
              <a:rPr lang="en-US" sz="1200" dirty="0" err="1"/>
              <a:t>správy</a:t>
            </a:r>
            <a:r>
              <a:rPr lang="en-US" sz="1200" dirty="0"/>
              <a:t> </a:t>
            </a:r>
            <a:r>
              <a:rPr lang="en-US" sz="1200" dirty="0" err="1"/>
              <a:t>neznamená</a:t>
            </a:r>
            <a:r>
              <a:rPr lang="en-US" sz="1200" dirty="0"/>
              <a:t> </a:t>
            </a:r>
            <a:r>
              <a:rPr lang="en-US" sz="1200" dirty="0" err="1"/>
              <a:t>podporu</a:t>
            </a:r>
            <a:r>
              <a:rPr lang="en-US" sz="1200" dirty="0"/>
              <a:t> </a:t>
            </a:r>
            <a:r>
              <a:rPr lang="en-US" sz="1200" dirty="0" err="1"/>
              <a:t>jej</a:t>
            </a:r>
            <a:r>
              <a:rPr lang="en-US" sz="1200" dirty="0"/>
              <a:t> </a:t>
            </a:r>
            <a:r>
              <a:rPr lang="en-US" sz="1200" dirty="0" err="1"/>
              <a:t>obsahu</a:t>
            </a:r>
            <a:r>
              <a:rPr lang="en-US" sz="1200" dirty="0"/>
              <a:t>, </a:t>
            </a:r>
            <a:r>
              <a:rPr lang="en-US" sz="1200" dirty="0" err="1"/>
              <a:t>ktorý</a:t>
            </a:r>
            <a:r>
              <a:rPr lang="en-US" sz="1200" dirty="0"/>
              <a:t> </a:t>
            </a:r>
            <a:r>
              <a:rPr lang="en-US" sz="1200" dirty="0" err="1"/>
              <a:t>vyjadruje</a:t>
            </a:r>
            <a:r>
              <a:rPr lang="en-US" sz="1200" dirty="0"/>
              <a:t> </a:t>
            </a:r>
            <a:r>
              <a:rPr lang="en-US" sz="1200" dirty="0" err="1"/>
              <a:t>len</a:t>
            </a:r>
            <a:r>
              <a:rPr lang="en-US" sz="1200" dirty="0"/>
              <a:t> </a:t>
            </a:r>
            <a:r>
              <a:rPr lang="en-US" sz="1200" dirty="0" err="1"/>
              <a:t>názory</a:t>
            </a:r>
            <a:r>
              <a:rPr lang="en-US" sz="1200" dirty="0"/>
              <a:t> </a:t>
            </a:r>
            <a:r>
              <a:rPr lang="en-US" sz="1200" dirty="0" err="1"/>
              <a:t>autorov</a:t>
            </a:r>
            <a:r>
              <a:rPr lang="en-US" sz="1200" dirty="0"/>
              <a:t>, a </a:t>
            </a:r>
            <a:r>
              <a:rPr lang="en-US" sz="1200" dirty="0" err="1"/>
              <a:t>Komisianenesie</a:t>
            </a:r>
            <a:r>
              <a:rPr lang="en-US" sz="1200" dirty="0"/>
              <a:t> </a:t>
            </a:r>
            <a:r>
              <a:rPr lang="en-US" sz="1200" dirty="0" err="1"/>
              <a:t>zodpovednosť</a:t>
            </a:r>
            <a:r>
              <a:rPr lang="en-US" sz="1200" dirty="0"/>
              <a:t> za </a:t>
            </a:r>
            <a:r>
              <a:rPr lang="en-US" sz="1200" dirty="0" err="1"/>
              <a:t>akékoľvek</a:t>
            </a:r>
            <a:r>
              <a:rPr lang="en-US" sz="1200" dirty="0"/>
              <a:t> </a:t>
            </a:r>
            <a:r>
              <a:rPr lang="en-US" sz="1200" dirty="0" err="1"/>
              <a:t>použitie</a:t>
            </a:r>
            <a:r>
              <a:rPr lang="en-US" sz="1200" dirty="0"/>
              <a:t> </a:t>
            </a:r>
            <a:r>
              <a:rPr lang="en-US" sz="1200" dirty="0" err="1"/>
              <a:t>informácií</a:t>
            </a:r>
            <a:r>
              <a:rPr lang="en-US" sz="1200" dirty="0"/>
              <a:t> v </a:t>
            </a:r>
            <a:r>
              <a:rPr lang="en-US" sz="1200" dirty="0" err="1"/>
              <a:t>nej</a:t>
            </a:r>
            <a:r>
              <a:rPr lang="en-US" sz="1200" dirty="0"/>
              <a:t> </a:t>
            </a:r>
            <a:r>
              <a:rPr lang="en-US" sz="1200" dirty="0" err="1"/>
              <a:t>obsiahnutých</a:t>
            </a:r>
            <a:r>
              <a:rPr lang="en-US" sz="1200" dirty="0"/>
              <a:t>.</a:t>
            </a: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5CCEEE40-0D3D-EC32-F6DB-70EC1BA1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0" y="301788"/>
            <a:ext cx="2483764" cy="4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32BA5FAB-6FD5-7382-D0C8-5CF55028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922" y="1092148"/>
            <a:ext cx="6683928" cy="496586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tejto poslednej kapitole vás upozorníme na najdôležitejšie prvky nastavenia vášho podnikateľského modelu. Patrí sem aj vypracovanie silných a slabých stránok, príležitostí a hrozieb vášho podnikateľského nápadu (analýza SWOT) na základe predbežného prieskumu trhu, ktorý vykonáte. Potom model rozpracujte a nájdite si mentorov a partnerov na spoluprácu!</a:t>
            </a:r>
            <a:endParaRPr lang="en-US" dirty="0"/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13" y="303155"/>
            <a:ext cx="2027384" cy="455825"/>
          </a:xfrm>
          <a:prstGeom prst="rect">
            <a:avLst/>
          </a:prstGeom>
        </p:spPr>
      </p:pic>
      <p:pic>
        <p:nvPicPr>
          <p:cNvPr id="8" name="Picture 7" descr="A group of people working on computers&#10;&#10;Description automatically generated with low confidence">
            <a:extLst>
              <a:ext uri="{FF2B5EF4-FFF2-40B4-BE49-F238E27FC236}">
                <a16:creationId xmlns:a16="http://schemas.microsoft.com/office/drawing/2014/main" id="{5D631913-EB20-DC10-FD54-6D81DDDDED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72" y="3572068"/>
            <a:ext cx="3666930" cy="24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68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17" y="407830"/>
            <a:ext cx="10664536" cy="1439212"/>
          </a:xfrm>
        </p:spPr>
        <p:txBody>
          <a:bodyPr>
            <a:normAutofit/>
          </a:bodyPr>
          <a:lstStyle/>
          <a:p>
            <a:r>
              <a:rPr lang="sk-SK" sz="3600" b="1" dirty="0">
                <a:ea typeface="+mj-lt"/>
                <a:cs typeface="+mj-lt"/>
              </a:rPr>
              <a:t>Kapitola</a:t>
            </a:r>
            <a:r>
              <a:rPr lang="es-ES" sz="3600" b="1" dirty="0"/>
              <a:t> 4: </a:t>
            </a:r>
            <a:r>
              <a:rPr lang="es-ES" sz="3600" b="1" dirty="0" err="1"/>
              <a:t>Vytvorenie</a:t>
            </a:r>
            <a:r>
              <a:rPr lang="es-ES" sz="3600" b="1" dirty="0"/>
              <a:t> </a:t>
            </a:r>
            <a:r>
              <a:rPr lang="es-ES" sz="3600" b="1" dirty="0" err="1"/>
              <a:t>vlastného</a:t>
            </a:r>
            <a:r>
              <a:rPr lang="es-ES" sz="3600" b="1" dirty="0"/>
              <a:t> </a:t>
            </a:r>
            <a:r>
              <a:rPr lang="es-ES" sz="3600" b="1" dirty="0" err="1"/>
              <a:t>podnikateľského</a:t>
            </a:r>
            <a:r>
              <a:rPr lang="es-ES" sz="3600" b="1" dirty="0"/>
              <a:t> </a:t>
            </a:r>
            <a:r>
              <a:rPr lang="es-ES" sz="3600" b="1" dirty="0" err="1"/>
              <a:t>model</a:t>
            </a:r>
            <a:r>
              <a:rPr lang="es-ES" sz="4000" b="1" dirty="0" err="1"/>
              <a:t>u</a:t>
            </a:r>
            <a:br>
              <a:rPr lang="es-ES" sz="1400" dirty="0"/>
            </a:br>
            <a:r>
              <a:rPr lang="en-US" sz="2800" dirty="0"/>
              <a:t>4.1 </a:t>
            </a:r>
            <a:r>
              <a:rPr lang="en-US" sz="2800" dirty="0">
                <a:hlinkClick r:id="rId2"/>
              </a:rPr>
              <a:t>SWOT</a:t>
            </a:r>
            <a:endParaRPr lang="en-US">
              <a:ea typeface="Calibri Light"/>
              <a:cs typeface="Calibri Ligh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12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Najprv vykonajte </a:t>
            </a:r>
            <a:r>
              <a:rPr lang="sk-S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prieskum trhu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alebo niekoho poverte jeho vykonaním - ako je uvedené v kapitole 1.1. Oboznámte sa s potenciálnou </a:t>
            </a:r>
            <a:r>
              <a:rPr lang="sk-S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zákazníckou základňou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jej preferenciami a kapacitou dopytu, s </a:t>
            </a:r>
            <a:r>
              <a:rPr lang="sk-S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vašimi konkurentmi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s </a:t>
            </a:r>
            <a:r>
              <a:rPr lang="sk-S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potenciálnymi alianciami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Potom si vytvorte pozíciu a svoj projektový zámer a pokúste sa </a:t>
            </a:r>
            <a:r>
              <a:rPr lang="sk-SK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identifikovať silné a slabé stránky, príležitosti a hrozby </a:t>
            </a:r>
            <a:r>
              <a:rPr lang="sk-S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plánovaného podniku. Zapíšte ich do matice: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Ďalšia podpora: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príklady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najlepšie praktiky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sprievodca krok za krokom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E83AC0-A7D4-D760-7273-4213C1EE8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95369"/>
              </p:ext>
            </p:extLst>
          </p:nvPr>
        </p:nvGraphicFramePr>
        <p:xfrm>
          <a:off x="1203960" y="2716912"/>
          <a:ext cx="10088880" cy="3020102"/>
        </p:xfrm>
        <a:graphic>
          <a:graphicData uri="http://schemas.openxmlformats.org/drawingml/2006/table">
            <a:tbl>
              <a:tblPr firstRow="1" firstCol="1" bandRow="1"/>
              <a:tblGrid>
                <a:gridCol w="5044440">
                  <a:extLst>
                    <a:ext uri="{9D8B030D-6E8A-4147-A177-3AD203B41FA5}">
                      <a16:colId xmlns:a16="http://schemas.microsoft.com/office/drawing/2014/main" val="4116092546"/>
                    </a:ext>
                  </a:extLst>
                </a:gridCol>
                <a:gridCol w="5044440">
                  <a:extLst>
                    <a:ext uri="{9D8B030D-6E8A-4147-A177-3AD203B41FA5}">
                      <a16:colId xmlns:a16="http://schemas.microsoft.com/office/drawing/2014/main" val="1498578715"/>
                    </a:ext>
                  </a:extLst>
                </a:gridCol>
              </a:tblGrid>
              <a:tr h="17093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Silné stránky: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Kvalitnejšie produkty ako sú v súčasnosti ponúkané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Dobrý marketing na sociálnych sieťach prostredníctvom existujúcich sietí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Zákazníci ľahko osloviteľný prostredníctvom sociálnych médií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Atď.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Slabé stránky: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Drahé dodávky pre kvalitné produkty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Drahý nájom priestorov v prominentných lokalitách zákazníkov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Atď.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084841"/>
                  </a:ext>
                </a:extLst>
              </a:tr>
              <a:tr h="13108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Príležitosti: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Vysoký potenciál vzhľadom na kúpnu silu zákazníkov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Potenciál rozšíriť produktové portfólio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Rozšírenie zákazníckej základne prostredníctvom webovej stránky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Hrozby: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Limitovaný počet zákazníkov počas prvého obdobia a nedostatočné príjmy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Nedôveryhodní dodávatelia môžu ohroziť dodávky tovaru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99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45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76639-151D-737A-A14E-3DC5C8CA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  <a:endParaRPr lang="es-ES" dirty="0"/>
          </a:p>
        </p:txBody>
      </p:sp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E64195D9-8ADD-6866-22F8-8B4E5BE116E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3683907"/>
              </p:ext>
            </p:extLst>
          </p:nvPr>
        </p:nvGraphicFramePr>
        <p:xfrm>
          <a:off x="1096963" y="1846263"/>
          <a:ext cx="10152674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878C812E-2238-0FB9-B6CE-8919409FBB33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C04203BA-528C-5F04-2628-C332C8417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26" y="286603"/>
            <a:ext cx="3115111" cy="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Obrázok, na ktorom je text&#10;&#10;Automaticky generovaný popi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48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99" y="286603"/>
            <a:ext cx="10358581" cy="1439212"/>
          </a:xfrm>
        </p:spPr>
        <p:txBody>
          <a:bodyPr>
            <a:normAutofit fontScale="90000"/>
          </a:bodyPr>
          <a:lstStyle/>
          <a:p>
            <a:r>
              <a:rPr lang="es-ES" sz="4000" b="1" dirty="0" err="1"/>
              <a:t>Kapitola</a:t>
            </a:r>
            <a:r>
              <a:rPr lang="es-ES" sz="4000" b="1" dirty="0"/>
              <a:t> 4: </a:t>
            </a:r>
            <a:r>
              <a:rPr lang="es-ES" sz="4000" b="1" dirty="0" err="1"/>
              <a:t>Vytvorenie</a:t>
            </a:r>
            <a:r>
              <a:rPr lang="es-ES" sz="4000" b="1" dirty="0"/>
              <a:t> </a:t>
            </a:r>
            <a:r>
              <a:rPr lang="es-ES" sz="4000" b="1" dirty="0" err="1"/>
              <a:t>vlastného</a:t>
            </a:r>
            <a:r>
              <a:rPr lang="es-ES" sz="4000" b="1" dirty="0"/>
              <a:t> </a:t>
            </a:r>
            <a:r>
              <a:rPr lang="es-ES" sz="4000" b="1" dirty="0" err="1"/>
              <a:t>podnikateľského</a:t>
            </a:r>
            <a:r>
              <a:rPr lang="es-ES" sz="4000" b="1" dirty="0"/>
              <a:t> </a:t>
            </a:r>
            <a:r>
              <a:rPr lang="es-ES" sz="4000" b="1" dirty="0" err="1"/>
              <a:t>modelu</a:t>
            </a:r>
            <a:br>
              <a:rPr lang="es-ES" sz="4000" b="1" dirty="0"/>
            </a:br>
            <a:br>
              <a:rPr lang="es-ES" sz="1400" dirty="0"/>
            </a:br>
            <a:r>
              <a:rPr lang="en-US" sz="2800" dirty="0"/>
              <a:t>4.1 SWOT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8359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základe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SWOT budete môcť určiť hlavné trendy vášho podnikateľského modelu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 schopný osloviť zákazníkov s vysokou kúpnou silou a ponúknuť vysokokvalitné exkluzívne výrobky? Alebo skôr zásobovať širší okruh zákazníkov menej exkluzívnymi, ale dobrými výrobkami v pomere kvalita/cena?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 schopný spoľahlivo kontrolovať svoje dodávky, alebo ste vydaný napospas väčším silám na strane dodávateľov? Sú vaše dodávky domáce alebo sa spoliehate na dovážané vstupy?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Siahate po možnosti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offline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predaja, alebo je lepšie ísť na internet? Ste schopný osloviť svojich zákazníkov priamo a prevádzkovať internetový obchod, alebo sa radšej obrátite na online trhovisko - platformu?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základe odpovedí na tieto otázky môžete načrtnúť hlavný rámec návrhu vášho podnikateľského modelu.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90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3" y="286603"/>
            <a:ext cx="10370127" cy="1439212"/>
          </a:xfrm>
        </p:spPr>
        <p:txBody>
          <a:bodyPr>
            <a:normAutofit fontScale="90000"/>
          </a:bodyPr>
          <a:lstStyle/>
          <a:p>
            <a:r>
              <a:rPr lang="es-ES" sz="4000" b="1" dirty="0" err="1">
                <a:ea typeface="+mj-lt"/>
                <a:cs typeface="+mj-lt"/>
              </a:rPr>
              <a:t>Kapitola</a:t>
            </a:r>
            <a:r>
              <a:rPr lang="es-ES" sz="4000" b="1" dirty="0"/>
              <a:t> 4: </a:t>
            </a:r>
            <a:r>
              <a:rPr lang="es-ES" sz="4000" b="1" dirty="0" err="1"/>
              <a:t>Vytvorenie</a:t>
            </a:r>
            <a:r>
              <a:rPr lang="es-ES" sz="4000" b="1" dirty="0"/>
              <a:t> </a:t>
            </a:r>
            <a:r>
              <a:rPr lang="es-ES" sz="4000" b="1" dirty="0" err="1"/>
              <a:t>vlastného</a:t>
            </a:r>
            <a:r>
              <a:rPr lang="es-ES" sz="4000" b="1" dirty="0"/>
              <a:t> </a:t>
            </a:r>
            <a:r>
              <a:rPr lang="es-ES" sz="4000" b="1" dirty="0" err="1"/>
              <a:t>podnikateľského</a:t>
            </a:r>
            <a:r>
              <a:rPr lang="es-ES" sz="4000" b="1" dirty="0"/>
              <a:t> </a:t>
            </a:r>
            <a:r>
              <a:rPr lang="es-ES" sz="4000" b="1" dirty="0" err="1"/>
              <a:t>modelu</a:t>
            </a:r>
            <a:br>
              <a:rPr lang="es-ES" sz="4000" b="1" dirty="0"/>
            </a:br>
            <a:br>
              <a:rPr lang="es-ES" sz="1400" dirty="0"/>
            </a:br>
            <a:r>
              <a:rPr lang="en-US" sz="2800" dirty="0"/>
              <a:t>4.2 </a:t>
            </a:r>
            <a:r>
              <a:rPr lang="en-US" sz="2800" dirty="0" err="1"/>
              <a:t>Techniky</a:t>
            </a:r>
            <a:r>
              <a:rPr lang="en-US" sz="2800" dirty="0"/>
              <a:t> a </a:t>
            </a:r>
            <a:r>
              <a:rPr lang="en-US" sz="2800" dirty="0" err="1"/>
              <a:t>nástroje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8359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 zostavovaní podnikateľského plánu musíte siahnuť po rôznych technikách a nástrojoch: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A.) Môžete - a odporúčame vám to - použiť starý známy tabuľkový softvér - Excel atď. - a vykonať výpočty na strane nákladov/výdavkov a na strane príjmov.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B.) Môžete tiež - a buďte pripravení použiť viac ako tieto možnosti! - používať online nástroje/aplikácie určené na vytváranie podnikateľských modelov. Určitými príkladmi sú napr.: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pic>
        <p:nvPicPr>
          <p:cNvPr id="23" name="Picture 22" descr="Text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46DA3281-1F3F-D06A-9A6F-A409D9834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024267"/>
            <a:ext cx="1908971" cy="992665"/>
          </a:xfrm>
          <a:prstGeom prst="rect">
            <a:avLst/>
          </a:prstGeom>
        </p:spPr>
      </p:pic>
      <p:pic>
        <p:nvPicPr>
          <p:cNvPr id="25" name="Picture 24" descr="Text&#10;&#10;Description automatically generated with medium confidence">
            <a:hlinkClick r:id="rId6"/>
            <a:extLst>
              <a:ext uri="{FF2B5EF4-FFF2-40B4-BE49-F238E27FC236}">
                <a16:creationId xmlns:a16="http://schemas.microsoft.com/office/drawing/2014/main" id="{EC9B899B-C7AD-4BF2-96F7-6A3509B51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33" y="4024267"/>
            <a:ext cx="2069666" cy="917405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807168C6-E3BC-AF2A-043E-7E2505E87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66" y="4160678"/>
            <a:ext cx="1402167" cy="955323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CA03C18D-E26E-F4CF-650E-14D99B1A82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35" y="5218456"/>
            <a:ext cx="1701469" cy="764946"/>
          </a:xfrm>
          <a:prstGeom prst="rect">
            <a:avLst/>
          </a:prstGeom>
        </p:spPr>
      </p:pic>
      <p:pic>
        <p:nvPicPr>
          <p:cNvPr id="31" name="Picture 3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B03BC6-2E25-3DCC-CD04-D0CD939085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94" y="5156221"/>
            <a:ext cx="2195518" cy="836388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2CFB9C62-CCAE-31B1-5874-0489A05ECE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91" y="3969849"/>
            <a:ext cx="1577245" cy="955323"/>
          </a:xfrm>
          <a:prstGeom prst="rect">
            <a:avLst/>
          </a:prstGeom>
        </p:spPr>
      </p:pic>
      <p:pic>
        <p:nvPicPr>
          <p:cNvPr id="35" name="Picture 34" descr="Logo&#10;&#10;Description automatically generated with medium confidence">
            <a:hlinkClick r:id="rId15"/>
            <a:extLst>
              <a:ext uri="{FF2B5EF4-FFF2-40B4-BE49-F238E27FC236}">
                <a16:creationId xmlns:a16="http://schemas.microsoft.com/office/drawing/2014/main" id="{36AFB197-65BC-9E95-3405-A9CC00BB50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3" y="4979490"/>
            <a:ext cx="1647738" cy="1142652"/>
          </a:xfrm>
          <a:prstGeom prst="rect">
            <a:avLst/>
          </a:prstGeom>
        </p:spPr>
      </p:pic>
      <p:pic>
        <p:nvPicPr>
          <p:cNvPr id="6" name="Kép 5">
            <a:hlinkClick r:id="rId17"/>
            <a:extLst>
              <a:ext uri="{FF2B5EF4-FFF2-40B4-BE49-F238E27FC236}">
                <a16:creationId xmlns:a16="http://schemas.microsoft.com/office/drawing/2014/main" id="{E61D9D7B-E665-B36A-6108-D4FB98B6425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4" y="4893363"/>
            <a:ext cx="1599452" cy="12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5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99" y="286603"/>
            <a:ext cx="10341263" cy="1439212"/>
          </a:xfrm>
        </p:spPr>
        <p:txBody>
          <a:bodyPr>
            <a:normAutofit fontScale="90000"/>
          </a:bodyPr>
          <a:lstStyle/>
          <a:p>
            <a:r>
              <a:rPr lang="es-ES" sz="4000" b="1" dirty="0" err="1"/>
              <a:t>Kapitola</a:t>
            </a:r>
            <a:r>
              <a:rPr lang="es-ES" sz="4000" b="1" dirty="0"/>
              <a:t> 4: </a:t>
            </a:r>
            <a:r>
              <a:rPr lang="es-ES" sz="4000" b="1" dirty="0" err="1"/>
              <a:t>Vytvorenie</a:t>
            </a:r>
            <a:r>
              <a:rPr lang="es-ES" sz="4000" b="1" dirty="0"/>
              <a:t> </a:t>
            </a:r>
            <a:r>
              <a:rPr lang="es-ES" sz="4000" b="1" dirty="0" err="1"/>
              <a:t>vlastného</a:t>
            </a:r>
            <a:r>
              <a:rPr lang="es-ES" sz="4000" b="1" dirty="0"/>
              <a:t> </a:t>
            </a:r>
            <a:r>
              <a:rPr lang="es-ES" sz="4000" b="1" dirty="0" err="1"/>
              <a:t>podnikateľského</a:t>
            </a:r>
            <a:r>
              <a:rPr lang="es-ES" sz="4000" b="1" dirty="0"/>
              <a:t> </a:t>
            </a:r>
            <a:r>
              <a:rPr lang="es-ES" sz="4000" b="1" dirty="0" err="1"/>
              <a:t>modelu</a:t>
            </a:r>
            <a:br>
              <a:rPr lang="es-ES" sz="4000" b="1" dirty="0"/>
            </a:br>
            <a:br>
              <a:rPr lang="es-ES" sz="1400" dirty="0"/>
            </a:br>
            <a:r>
              <a:rPr lang="en-US" sz="2800" dirty="0"/>
              <a:t>4.2 </a:t>
            </a:r>
            <a:r>
              <a:rPr lang="en-US" sz="2800" dirty="0" err="1"/>
              <a:t>Techniky</a:t>
            </a:r>
            <a:r>
              <a:rPr lang="en-US" sz="2800" dirty="0"/>
              <a:t> a </a:t>
            </a:r>
            <a:r>
              <a:rPr lang="en-US" sz="2800" dirty="0" err="1"/>
              <a:t>nástroje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6670"/>
            <a:ext cx="10058400" cy="4183591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Keď</a:t>
            </a:r>
            <a:r>
              <a:rPr lang="en-US" sz="1800" dirty="0"/>
              <a:t> </a:t>
            </a:r>
            <a:r>
              <a:rPr lang="en-US" sz="1800" dirty="0" err="1"/>
              <a:t>už</a:t>
            </a:r>
            <a:r>
              <a:rPr lang="en-US" sz="1800" dirty="0"/>
              <a:t> </a:t>
            </a:r>
            <a:r>
              <a:rPr lang="en-US" sz="1800" dirty="0" err="1"/>
              <a:t>máte</a:t>
            </a:r>
            <a:r>
              <a:rPr lang="en-US" sz="1800" dirty="0"/>
              <a:t> </a:t>
            </a:r>
            <a:r>
              <a:rPr lang="en-US" sz="1800" dirty="0" err="1"/>
              <a:t>svoj</a:t>
            </a:r>
            <a:r>
              <a:rPr lang="en-US" sz="1800" dirty="0"/>
              <a:t> </a:t>
            </a:r>
            <a:r>
              <a:rPr lang="en-US" sz="1800" dirty="0" err="1"/>
              <a:t>podnikateľský</a:t>
            </a:r>
            <a:r>
              <a:rPr lang="en-US" sz="1800" dirty="0"/>
              <a:t> model </a:t>
            </a:r>
            <a:r>
              <a:rPr lang="en-US" sz="1800" dirty="0" err="1"/>
              <a:t>premyslený</a:t>
            </a:r>
            <a:r>
              <a:rPr lang="en-US" sz="1800" dirty="0"/>
              <a:t>, </a:t>
            </a:r>
            <a:r>
              <a:rPr lang="en-US" sz="1800" dirty="0" err="1"/>
              <a:t>uistite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,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ste</a:t>
            </a:r>
            <a:r>
              <a:rPr lang="en-US" sz="1800" dirty="0"/>
              <a:t> </a:t>
            </a:r>
            <a:r>
              <a:rPr lang="en-US" sz="1800" dirty="0" err="1"/>
              <a:t>vytvorili</a:t>
            </a:r>
            <a:r>
              <a:rPr lang="en-US" sz="1800" dirty="0"/>
              <a:t> </a:t>
            </a:r>
            <a:r>
              <a:rPr lang="en-US" sz="1800" dirty="0" err="1"/>
              <a:t>nasledujúce</a:t>
            </a:r>
            <a:r>
              <a:rPr lang="en-US" sz="1800" dirty="0"/>
              <a:t> </a:t>
            </a:r>
            <a:r>
              <a:rPr lang="en-US" sz="1800" dirty="0" err="1"/>
              <a:t>položky</a:t>
            </a:r>
            <a:r>
              <a:rPr lang="en-US" sz="1800" dirty="0"/>
              <a:t>: </a:t>
            </a: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32D272E-0DDD-A84C-155A-68B3FA2B7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66534"/>
              </p:ext>
            </p:extLst>
          </p:nvPr>
        </p:nvGraphicFramePr>
        <p:xfrm>
          <a:off x="2032000" y="2286000"/>
          <a:ext cx="8128000" cy="385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ázok 6" descr="Obrázok, na ktorom je text&#10;&#10;Automaticky generovaný popi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0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26" y="286603"/>
            <a:ext cx="10410536" cy="1439212"/>
          </a:xfrm>
        </p:spPr>
        <p:txBody>
          <a:bodyPr>
            <a:normAutofit fontScale="90000"/>
          </a:bodyPr>
          <a:lstStyle/>
          <a:p>
            <a:r>
              <a:rPr lang="es-ES" sz="4000" b="1" dirty="0" err="1"/>
              <a:t>Kapitola</a:t>
            </a:r>
            <a:r>
              <a:rPr lang="es-ES" sz="4000" b="1" dirty="0"/>
              <a:t> 4: </a:t>
            </a:r>
            <a:r>
              <a:rPr lang="es-ES" sz="4000" b="1" dirty="0" err="1"/>
              <a:t>Vytvorenie</a:t>
            </a:r>
            <a:r>
              <a:rPr lang="es-ES" sz="4000" b="1" dirty="0"/>
              <a:t> </a:t>
            </a:r>
            <a:r>
              <a:rPr lang="es-ES" sz="4000" b="1" dirty="0" err="1"/>
              <a:t>vlastného</a:t>
            </a:r>
            <a:r>
              <a:rPr lang="es-ES" sz="4000" b="1" dirty="0"/>
              <a:t> </a:t>
            </a:r>
            <a:r>
              <a:rPr lang="es-ES" sz="4000" b="1" dirty="0" err="1"/>
              <a:t>podnikateľského</a:t>
            </a:r>
            <a:r>
              <a:rPr lang="es-ES" sz="4000" b="1" dirty="0"/>
              <a:t> </a:t>
            </a:r>
            <a:r>
              <a:rPr lang="es-ES" sz="4000" b="1" dirty="0" err="1"/>
              <a:t>modelu</a:t>
            </a:r>
            <a:br>
              <a:rPr lang="es-ES" sz="4000" b="1" dirty="0"/>
            </a:br>
            <a:br>
              <a:rPr lang="es-ES" sz="1400" dirty="0"/>
            </a:br>
            <a:r>
              <a:rPr lang="en-US" sz="2800" dirty="0"/>
              <a:t>4.3 </a:t>
            </a:r>
            <a:r>
              <a:rPr lang="en-US" sz="2800" dirty="0" err="1"/>
              <a:t>Aliancie</a:t>
            </a:r>
            <a:r>
              <a:rPr lang="en-US" sz="2800" dirty="0"/>
              <a:t> a </a:t>
            </a:r>
            <a:r>
              <a:rPr lang="en-US" sz="2800" dirty="0" err="1"/>
              <a:t>siete</a:t>
            </a:r>
            <a:r>
              <a:rPr lang="en-US" sz="2800" dirty="0"/>
              <a:t> </a:t>
            </a:r>
            <a:r>
              <a:rPr lang="en-US" sz="2800" dirty="0" err="1"/>
              <a:t>kontaktov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6671"/>
            <a:ext cx="10058400" cy="400094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Vašou poslednou domácou úlohou je nájsť spojencov, mentorov a podporovateľov - vytvárajte siete kontaktov!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Kontaktujte: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Miestne a európske obchodné komory, združenia komôr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Miestne a európske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odvetvové združenia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Miestne a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európske centrá na podporu podnikania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Inovačné laboratóriá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inovačné centrá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 prípade inovatívnych nápadov) a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akcelerátory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Coworkingové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 priestory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Pamätajte: nie každý vám bude môcť pomôcť užitočnými informáciami alebo skutočnou pomocou, ale hľadajte podporu, mentorov a partnerov. Nikdy neváhajte učiť sa od iných. Pamätajte: nielen dobré postupy, ale aj neúspechy a zlé skúsenosti sú mimoriadne užitočným poučením do budúcnosti.</a:t>
            </a:r>
            <a:endParaRPr lang="en-US" sz="1800" dirty="0"/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95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1DEB0-AA15-CF3C-A922-E1F3377D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</a:t>
            </a:r>
            <a:endParaRPr lang="es-ES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3E3B9907-02EC-C90E-5787-01C9B25BF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12370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C99EB3C4-8ACA-C95A-650B-6E83C62C456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2" descr="Restart">
            <a:extLst>
              <a:ext uri="{FF2B5EF4-FFF2-40B4-BE49-F238E27FC236}">
                <a16:creationId xmlns:a16="http://schemas.microsoft.com/office/drawing/2014/main" id="{A534771F-7FF0-79AF-9742-084EC5D52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26" y="286603"/>
            <a:ext cx="3115111" cy="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89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F2A5-F36C-410C-663C-F63D8AC9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Kvízové</a:t>
            </a:r>
            <a:r>
              <a:rPr lang="es-ES" dirty="0"/>
              <a:t> </a:t>
            </a:r>
            <a:r>
              <a:rPr lang="es-ES" dirty="0" err="1"/>
              <a:t>otázky</a:t>
            </a:r>
            <a:endParaRPr lang="es-ES" dirty="0"/>
          </a:p>
        </p:txBody>
      </p:sp>
      <p:pic>
        <p:nvPicPr>
          <p:cNvPr id="5" name="Picture 2" descr="Restart">
            <a:extLst>
              <a:ext uri="{FF2B5EF4-FFF2-40B4-BE49-F238E27FC236}">
                <a16:creationId xmlns:a16="http://schemas.microsoft.com/office/drawing/2014/main" id="{923BF357-A532-E7CB-0A30-42E5DFCB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F5F9BBF-F338-4547-B4B0-44CFA9337D0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413030EE-FF19-6F2B-0F71-F76CDAB4B2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7127495"/>
              </p:ext>
            </p:extLst>
          </p:nvPr>
        </p:nvGraphicFramePr>
        <p:xfrm>
          <a:off x="762000" y="1846263"/>
          <a:ext cx="10496025" cy="4341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9205">
                  <a:extLst>
                    <a:ext uri="{9D8B030D-6E8A-4147-A177-3AD203B41FA5}">
                      <a16:colId xmlns:a16="http://schemas.microsoft.com/office/drawing/2014/main" val="2601891750"/>
                    </a:ext>
                  </a:extLst>
                </a:gridCol>
                <a:gridCol w="2099205">
                  <a:extLst>
                    <a:ext uri="{9D8B030D-6E8A-4147-A177-3AD203B41FA5}">
                      <a16:colId xmlns:a16="http://schemas.microsoft.com/office/drawing/2014/main" val="3559158159"/>
                    </a:ext>
                  </a:extLst>
                </a:gridCol>
                <a:gridCol w="2099205">
                  <a:extLst>
                    <a:ext uri="{9D8B030D-6E8A-4147-A177-3AD203B41FA5}">
                      <a16:colId xmlns:a16="http://schemas.microsoft.com/office/drawing/2014/main" val="1947302738"/>
                    </a:ext>
                  </a:extLst>
                </a:gridCol>
                <a:gridCol w="2099205">
                  <a:extLst>
                    <a:ext uri="{9D8B030D-6E8A-4147-A177-3AD203B41FA5}">
                      <a16:colId xmlns:a16="http://schemas.microsoft.com/office/drawing/2014/main" val="3283798389"/>
                    </a:ext>
                  </a:extLst>
                </a:gridCol>
                <a:gridCol w="2099205">
                  <a:extLst>
                    <a:ext uri="{9D8B030D-6E8A-4147-A177-3AD203B41FA5}">
                      <a16:colId xmlns:a16="http://schemas.microsoft.com/office/drawing/2014/main" val="2128591119"/>
                    </a:ext>
                  </a:extLst>
                </a:gridCol>
              </a:tblGrid>
              <a:tr h="9583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Čo je to podnikateľský model pre MMSP?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Kto sú zákazníci v B2B?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Aký je rozdiel medzi malým podnikom a startupom?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Aké </a:t>
                      </a:r>
                      <a:r>
                        <a:rPr lang="es-ES" dirty="0" err="1"/>
                        <a:t>sú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kľúčové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aspekty</a:t>
                      </a:r>
                      <a:r>
                        <a:rPr lang="es-ES" dirty="0"/>
                        <a:t> BM v post- COVID </a:t>
                      </a:r>
                      <a:r>
                        <a:rPr lang="es-ES" dirty="0" err="1"/>
                        <a:t>ére</a:t>
                      </a:r>
                      <a:r>
                        <a:rPr lang="es-E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Čo je to jednostranový návrh?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73252"/>
                  </a:ext>
                </a:extLst>
              </a:tr>
              <a:tr h="2727534"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es-ES" b="0" dirty="0" err="1"/>
                        <a:t>Plán</a:t>
                      </a:r>
                      <a:r>
                        <a:rPr lang="es-ES" b="0" dirty="0"/>
                        <a:t> </a:t>
                      </a:r>
                      <a:r>
                        <a:rPr lang="es-ES" b="0" dirty="0" err="1"/>
                        <a:t>kontaktovať</a:t>
                      </a:r>
                      <a:r>
                        <a:rPr lang="es-ES" b="0" dirty="0"/>
                        <a:t> </a:t>
                      </a:r>
                      <a:r>
                        <a:rPr lang="es-ES" b="0" dirty="0" err="1"/>
                        <a:t>zákazníkov</a:t>
                      </a:r>
                      <a:endParaRPr lang="sk-SK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es-ES" b="0" dirty="0" err="1"/>
                        <a:t>Plán</a:t>
                      </a:r>
                      <a:r>
                        <a:rPr lang="es-ES" b="0" dirty="0"/>
                        <a:t> </a:t>
                      </a:r>
                      <a:r>
                        <a:rPr lang="es-ES" b="0" dirty="0" err="1"/>
                        <a:t>vytvoriť</a:t>
                      </a:r>
                      <a:r>
                        <a:rPr lang="es-ES" b="0" dirty="0"/>
                        <a:t> nové </a:t>
                      </a:r>
                      <a:r>
                        <a:rPr lang="es-ES" b="0" dirty="0" err="1"/>
                        <a:t>produkty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es-ES" b="0" dirty="0" err="1"/>
                        <a:t>Operačný</a:t>
                      </a:r>
                      <a:r>
                        <a:rPr lang="es-ES" b="0" dirty="0"/>
                        <a:t> a </a:t>
                      </a:r>
                      <a:r>
                        <a:rPr lang="es-ES" b="0" dirty="0" err="1"/>
                        <a:t>ziskový</a:t>
                      </a:r>
                      <a:r>
                        <a:rPr lang="es-ES" b="0" dirty="0"/>
                        <a:t> </a:t>
                      </a:r>
                      <a:r>
                        <a:rPr lang="es-ES" b="0" dirty="0" err="1"/>
                        <a:t>plán</a:t>
                      </a:r>
                      <a:r>
                        <a:rPr lang="es-ES" b="0" dirty="0"/>
                        <a:t> </a:t>
                      </a:r>
                    </a:p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b="0" dirty="0" err="1"/>
                        <a:t>Marketingový</a:t>
                      </a:r>
                      <a:r>
                        <a:rPr lang="es-ES" b="0" dirty="0"/>
                        <a:t> </a:t>
                      </a:r>
                      <a:r>
                        <a:rPr lang="es-ES" b="0" dirty="0" err="1"/>
                        <a:t>plán</a:t>
                      </a:r>
                      <a:r>
                        <a:rPr lang="es-ES" b="0" dirty="0"/>
                        <a:t> </a:t>
                      </a:r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b="0" dirty="0" err="1"/>
                        <a:t>Iné</a:t>
                      </a:r>
                      <a:r>
                        <a:rPr lang="es-ES" b="0" dirty="0"/>
                        <a:t> </a:t>
                      </a:r>
                      <a:r>
                        <a:rPr lang="es-ES" b="0" dirty="0" err="1"/>
                        <a:t>podniky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Domácnosti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Maloobchodníci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Verejní aktéri</a:t>
                      </a:r>
                      <a:endParaRPr lang="es-ES" b="0" dirty="0"/>
                    </a:p>
                    <a:p>
                      <a:pPr algn="just"/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es-ES" b="0" dirty="0"/>
                        <a:t>Nie je </a:t>
                      </a:r>
                      <a:r>
                        <a:rPr lang="es-ES" b="0" dirty="0" err="1"/>
                        <a:t>rozdiel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Startupy majú potenciál škálovať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Malé podniky majú menej ako 10 zamestnancov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Startupy sú domáce spoločnosti</a:t>
                      </a:r>
                      <a:endParaRPr lang="es-ES" b="0" dirty="0"/>
                    </a:p>
                    <a:p>
                      <a:pPr algn="just"/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Využívajú IT techniku</a:t>
                      </a:r>
                      <a:r>
                        <a:rPr lang="es-ES" b="0" dirty="0"/>
                        <a:t> </a:t>
                      </a:r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 medzinárodné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 prispôsobivé a odolné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 postavené na zdieľanej ekonomike</a:t>
                      </a:r>
                      <a:endParaRPr lang="es-ES" b="0" dirty="0"/>
                    </a:p>
                    <a:p>
                      <a:pPr algn="just"/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Váš životopis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Krátky opis vášho produktu</a:t>
                      </a:r>
                      <a:endParaRPr lang="es-ES" b="0" dirty="0"/>
                    </a:p>
                    <a:p>
                      <a:pPr marL="457200" lvl="0" indent="-457200" algn="just" defTabSz="914400" rtl="0" eaLnBrk="1" latinLnBrk="0" hangingPunct="1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Telekomunikačný nástroj</a:t>
                      </a:r>
                      <a:endParaRPr lang="es-ES" b="0" dirty="0"/>
                    </a:p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Stručný opis myšlienky projektu a BM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 defTabSz="914400" rtl="0" eaLnBrk="1" latinLnBrk="0" hangingPunct="1">
                        <a:buFont typeface="+mj-lt"/>
                        <a:buNone/>
                      </a:pPr>
                      <a:endParaRPr lang="es-E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8843"/>
                  </a:ext>
                </a:extLst>
              </a:tr>
            </a:tbl>
          </a:graphicData>
        </a:graphic>
      </p:graphicFrame>
      <p:pic>
        <p:nvPicPr>
          <p:cNvPr id="8" name="Obrázok 7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13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F2A5-F36C-410C-663C-F63D8AC9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Kvízové otázky: riešenie</a:t>
            </a:r>
            <a:endParaRPr lang="es-ES" dirty="0"/>
          </a:p>
        </p:txBody>
      </p:sp>
      <p:pic>
        <p:nvPicPr>
          <p:cNvPr id="5" name="Picture 2" descr="Restart">
            <a:extLst>
              <a:ext uri="{FF2B5EF4-FFF2-40B4-BE49-F238E27FC236}">
                <a16:creationId xmlns:a16="http://schemas.microsoft.com/office/drawing/2014/main" id="{923BF357-A532-E7CB-0A30-42E5DFCB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F5F9BBF-F338-4547-B4B0-44CFA9337D07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Obrázok 7" descr="Obrázok, na ktorom je text&#10;&#10;Automaticky generovaný pop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5FEDF-0BB6-C981-897F-B4310B0E6B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Tabla 10">
            <a:extLst>
              <a:ext uri="{FF2B5EF4-FFF2-40B4-BE49-F238E27FC236}">
                <a16:creationId xmlns:a16="http://schemas.microsoft.com/office/drawing/2014/main" id="{C23F1096-C2E4-8E9E-9AA6-2F90CA642F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811499"/>
              </p:ext>
            </p:extLst>
          </p:nvPr>
        </p:nvGraphicFramePr>
        <p:xfrm>
          <a:off x="762000" y="1846263"/>
          <a:ext cx="10496025" cy="4341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9205">
                  <a:extLst>
                    <a:ext uri="{9D8B030D-6E8A-4147-A177-3AD203B41FA5}">
                      <a16:colId xmlns:a16="http://schemas.microsoft.com/office/drawing/2014/main" val="2601891750"/>
                    </a:ext>
                  </a:extLst>
                </a:gridCol>
                <a:gridCol w="2099205">
                  <a:extLst>
                    <a:ext uri="{9D8B030D-6E8A-4147-A177-3AD203B41FA5}">
                      <a16:colId xmlns:a16="http://schemas.microsoft.com/office/drawing/2014/main" val="3559158159"/>
                    </a:ext>
                  </a:extLst>
                </a:gridCol>
                <a:gridCol w="2099205">
                  <a:extLst>
                    <a:ext uri="{9D8B030D-6E8A-4147-A177-3AD203B41FA5}">
                      <a16:colId xmlns:a16="http://schemas.microsoft.com/office/drawing/2014/main" val="1947302738"/>
                    </a:ext>
                  </a:extLst>
                </a:gridCol>
                <a:gridCol w="2099205">
                  <a:extLst>
                    <a:ext uri="{9D8B030D-6E8A-4147-A177-3AD203B41FA5}">
                      <a16:colId xmlns:a16="http://schemas.microsoft.com/office/drawing/2014/main" val="3283798389"/>
                    </a:ext>
                  </a:extLst>
                </a:gridCol>
                <a:gridCol w="2099205">
                  <a:extLst>
                    <a:ext uri="{9D8B030D-6E8A-4147-A177-3AD203B41FA5}">
                      <a16:colId xmlns:a16="http://schemas.microsoft.com/office/drawing/2014/main" val="2128591119"/>
                    </a:ext>
                  </a:extLst>
                </a:gridCol>
              </a:tblGrid>
              <a:tr h="9583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Čo je to podnikateľský model pre MMSP?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Kto sú zákazníci v B2B?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Aký je rozdiel medzi malým podnikom a startupom?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Aké </a:t>
                      </a:r>
                      <a:r>
                        <a:rPr lang="es-ES" dirty="0" err="1"/>
                        <a:t>sú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kľúčové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aspekty</a:t>
                      </a:r>
                      <a:r>
                        <a:rPr lang="es-ES" dirty="0"/>
                        <a:t> BM v post- COVID </a:t>
                      </a:r>
                      <a:r>
                        <a:rPr lang="es-ES" dirty="0" err="1"/>
                        <a:t>ére</a:t>
                      </a:r>
                      <a:r>
                        <a:rPr lang="es-E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Čo je to jednostranový návrh?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73252"/>
                  </a:ext>
                </a:extLst>
              </a:tr>
              <a:tr h="2727534"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es-ES" b="0" dirty="0" err="1"/>
                        <a:t>Plán</a:t>
                      </a:r>
                      <a:r>
                        <a:rPr lang="es-ES" b="0" dirty="0"/>
                        <a:t> </a:t>
                      </a:r>
                      <a:r>
                        <a:rPr lang="es-ES" b="0" dirty="0" err="1"/>
                        <a:t>kontaktovať</a:t>
                      </a:r>
                      <a:r>
                        <a:rPr lang="es-ES" b="0" dirty="0"/>
                        <a:t> </a:t>
                      </a:r>
                      <a:r>
                        <a:rPr lang="es-ES" b="0" dirty="0" err="1"/>
                        <a:t>zákazníkov</a:t>
                      </a:r>
                      <a:endParaRPr lang="sk-SK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es-ES" b="0" dirty="0" err="1"/>
                        <a:t>Plán</a:t>
                      </a:r>
                      <a:r>
                        <a:rPr lang="es-ES" b="0" dirty="0"/>
                        <a:t> </a:t>
                      </a:r>
                      <a:r>
                        <a:rPr lang="es-ES" b="0" dirty="0" err="1"/>
                        <a:t>vytvoriť</a:t>
                      </a:r>
                      <a:r>
                        <a:rPr lang="es-ES" b="0" dirty="0"/>
                        <a:t> nové </a:t>
                      </a:r>
                      <a:r>
                        <a:rPr lang="es-ES" b="0" dirty="0" err="1"/>
                        <a:t>produkty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es-ES" b="1" dirty="0" err="1"/>
                        <a:t>Operačný</a:t>
                      </a:r>
                      <a:r>
                        <a:rPr lang="es-ES" b="1" dirty="0"/>
                        <a:t> a </a:t>
                      </a:r>
                      <a:r>
                        <a:rPr lang="es-ES" b="1" dirty="0" err="1"/>
                        <a:t>ziskový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plán</a:t>
                      </a:r>
                      <a:r>
                        <a:rPr lang="es-ES" b="1" dirty="0"/>
                        <a:t> </a:t>
                      </a:r>
                    </a:p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b="0" dirty="0" err="1"/>
                        <a:t>Marketingový</a:t>
                      </a:r>
                      <a:r>
                        <a:rPr lang="es-ES" b="0" dirty="0"/>
                        <a:t> </a:t>
                      </a:r>
                      <a:r>
                        <a:rPr lang="es-ES" b="0" dirty="0" err="1"/>
                        <a:t>plán</a:t>
                      </a:r>
                      <a:r>
                        <a:rPr lang="es-ES" b="0" dirty="0"/>
                        <a:t> </a:t>
                      </a:r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b="1" dirty="0" err="1"/>
                        <a:t>Iné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podniky</a:t>
                      </a:r>
                      <a:endParaRPr lang="es-ES" b="1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Domácnosti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Maloobchodníci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Verejní aktéri</a:t>
                      </a:r>
                      <a:endParaRPr lang="es-ES" b="0" dirty="0"/>
                    </a:p>
                    <a:p>
                      <a:pPr algn="just"/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es-ES" b="0" dirty="0"/>
                        <a:t>Nie je </a:t>
                      </a:r>
                      <a:r>
                        <a:rPr lang="es-ES" b="0" dirty="0" err="1"/>
                        <a:t>rozdiel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Startupy majú potenciál škálovať</a:t>
                      </a:r>
                      <a:endParaRPr lang="es-ES" b="1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Malé podniky majú menej ako 10 zamestnancov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Startupy sú domáce spoločnosti</a:t>
                      </a:r>
                      <a:endParaRPr lang="es-ES" b="0" dirty="0"/>
                    </a:p>
                    <a:p>
                      <a:pPr algn="just"/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Využívajú IT techniku</a:t>
                      </a:r>
                      <a:r>
                        <a:rPr lang="es-ES" b="0" dirty="0"/>
                        <a:t> </a:t>
                      </a:r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 medzinárodné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 prispôsobivé a odolné</a:t>
                      </a:r>
                      <a:endParaRPr lang="es-ES" b="1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 postavené na zdieľanej ekonomike</a:t>
                      </a:r>
                      <a:endParaRPr lang="es-ES" b="0" dirty="0"/>
                    </a:p>
                    <a:p>
                      <a:pPr algn="just"/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Váš životopis</a:t>
                      </a:r>
                      <a:endParaRPr lang="es-ES" b="0" dirty="0"/>
                    </a:p>
                    <a:p>
                      <a:pPr marL="457200" indent="-457200" algn="just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Krátky opis vášho produktu</a:t>
                      </a:r>
                      <a:endParaRPr lang="es-ES" b="0" dirty="0"/>
                    </a:p>
                    <a:p>
                      <a:pPr marL="457200" lvl="0" indent="-457200" algn="just" defTabSz="914400" rtl="0" eaLnBrk="1" latinLnBrk="0" hangingPunct="1">
                        <a:buFont typeface="+mj-lt"/>
                        <a:buAutoNum type="alphaLcPeriod"/>
                      </a:pPr>
                      <a:r>
                        <a:rPr lang="sk-S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Telekomunikačný nástroj</a:t>
                      </a:r>
                      <a:endParaRPr lang="es-ES" b="0" dirty="0"/>
                    </a:p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sk-S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Stručný opis myšlienky projektu a BM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 defTabSz="914400" rtl="0" eaLnBrk="1" latinLnBrk="0" hangingPunct="1">
                        <a:buFont typeface="+mj-lt"/>
                        <a:buNone/>
                      </a:pPr>
                      <a:endParaRPr lang="es-E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38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/>
              <a:t>Ďalšie čítanie a komentáre</a:t>
            </a:r>
            <a:br>
              <a:rPr lang="en-GB" sz="4000" dirty="0"/>
            </a:br>
            <a:endParaRPr lang="en-GB" dirty="0"/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 fontScale="62500" lnSpcReduction="2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Začiatočníci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Ovans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A.: What Is a Business Model? In Harvard Business Review, January 23, 2015. Available at: https://hbr.org/2015/01/what-is-a-business-model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Pokročilí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Cohan, S.P: 6 Great Business Models to Consider for a Start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up. In: Entrepreneur, 30A April 2014. Available at: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https://www.entrepreneur.com/business-news/6-great-business-models-to-consider-for-a-startup/233451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Experti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Kubzansky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M.: The Importance of Business Models. The 2012 Brookings Blum Roundtable Policy Briefs Available at: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https://www.brookings.edu/wp-content/uploads/2016/06/10-business-models-kubzansky.pdf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Nielsen, Christian &amp; Lund, Morten. (2014). An Introduction to Business Models. SSRN Electronic Journal. 10.2139/ssrn.2579454.  </a:t>
            </a: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at: </a:t>
            </a:r>
            <a:r>
              <a:rPr lang="en-GB" sz="1900" dirty="0">
                <a:hlinkClick r:id="rId4"/>
              </a:rPr>
              <a:t>(PDF) An Introduction to Business Models (researchgate.net)</a:t>
            </a:r>
            <a:r>
              <a:rPr lang="en-GB" sz="1900" dirty="0"/>
              <a:t>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Foundation for the Improvement of Living and Working Conditions: </a:t>
            </a:r>
            <a:r>
              <a:rPr lang="en-US" sz="1600" dirty="0">
                <a:hlinkClick r:id="rId5"/>
              </a:rPr>
              <a:t>Employment and </a:t>
            </a:r>
            <a:r>
              <a:rPr lang="en-US" sz="1600" dirty="0" err="1">
                <a:hlinkClick r:id="rId5"/>
              </a:rPr>
              <a:t>labour</a:t>
            </a:r>
            <a:r>
              <a:rPr lang="en-US" sz="1600" dirty="0">
                <a:hlinkClick r:id="rId5"/>
              </a:rPr>
              <a:t> markets | </a:t>
            </a:r>
            <a:r>
              <a:rPr lang="en-US" sz="1600" dirty="0" err="1">
                <a:hlinkClick r:id="rId5"/>
              </a:rPr>
              <a:t>Eurofound</a:t>
            </a:r>
            <a:r>
              <a:rPr lang="en-US" sz="1600" dirty="0">
                <a:hlinkClick r:id="rId5"/>
              </a:rPr>
              <a:t> (europa.eu)</a:t>
            </a:r>
            <a:endParaRPr lang="en-US" sz="1600" dirty="0"/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/>
              <a:t>OECD readings on SME financing: </a:t>
            </a:r>
            <a:r>
              <a:rPr lang="en-US" sz="1400" dirty="0">
                <a:hlinkClick r:id="rId6"/>
              </a:rPr>
              <a:t>SME and Entrepreneurship Financing - OECD</a:t>
            </a:r>
            <a:endParaRPr lang="en-US" sz="1600" dirty="0"/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1600" b="1" dirty="0"/>
              <a:t>Knihy na čítanie</a:t>
            </a:r>
            <a:r>
              <a:rPr lang="en-US" sz="1600" b="1" dirty="0"/>
              <a:t>: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hlinkClick r:id="rId7"/>
              </a:rPr>
              <a:t>8 Books To Read If You Are Thinking of Starting A Company - </a:t>
            </a:r>
            <a:r>
              <a:rPr lang="en-US" sz="1600" dirty="0" err="1">
                <a:hlinkClick r:id="rId7"/>
              </a:rPr>
              <a:t>Gobookmart</a:t>
            </a:r>
            <a:endParaRPr lang="en-GB" sz="1900" dirty="0"/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sk-SK" sz="1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k-SK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Komentár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Všetky obrázky sú z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freepik.com. 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https://www.freepik.com/free-vector/franchise-small-business-branch-expansion-banner_8188895.htm#query=franchise&amp;position=0&amp;from_view=search&amp;track=sph</a:t>
            </a: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ttps://www.freepik.com/free-vector/tiny-business-people-with-digital-devices-big-globe-surfing-internet-internet-addiction-real-life-substitution-living-online-disorder-concept-bright-vibrant-violet-isolated-illustration_10783001.htm#query=internet%20based%20business&amp;position=17&amp;from_view=search&amp;track=ais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1300" dirty="0"/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07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1C45A-AD94-A4D7-F83E-5D1645D7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/>
              <a:t>Ďakujeme</a:t>
            </a:r>
            <a:r>
              <a:rPr lang="es-ES" sz="4800" b="1" dirty="0"/>
              <a:t>!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FD00B6-BA07-5B12-58B3-D70694196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661" y="6030071"/>
            <a:ext cx="10113264" cy="594360"/>
          </a:xfrm>
        </p:spPr>
        <p:txBody>
          <a:bodyPr>
            <a:normAutofit/>
          </a:bodyPr>
          <a:lstStyle/>
          <a:p>
            <a:r>
              <a:rPr lang="sk-SK" sz="2800" dirty="0"/>
              <a:t>Pokračuj vo svojej odbornej príprave na </a:t>
            </a:r>
            <a:r>
              <a:rPr lang="es-ES" sz="28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www.restartproject.eu</a:t>
            </a:r>
            <a:r>
              <a:rPr lang="es-ES" sz="2800" dirty="0"/>
              <a:t>. </a:t>
            </a:r>
          </a:p>
        </p:txBody>
      </p:sp>
      <p:pic>
        <p:nvPicPr>
          <p:cNvPr id="14" name="Picture 2" descr="Restart">
            <a:extLst>
              <a:ext uri="{FF2B5EF4-FFF2-40B4-BE49-F238E27FC236}">
                <a16:creationId xmlns:a16="http://schemas.microsoft.com/office/drawing/2014/main" id="{DEF0A2D3-BB90-AC66-A977-F4A00E1A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95" y="1723276"/>
            <a:ext cx="9266609" cy="170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54BB2D5-5B51-48F7-60B7-5A1776CB6971}"/>
              </a:ext>
            </a:extLst>
          </p:cNvPr>
          <p:cNvSpPr/>
          <p:nvPr/>
        </p:nvSpPr>
        <p:spPr>
          <a:xfrm>
            <a:off x="474243" y="4436574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Podpora</a:t>
            </a:r>
            <a:r>
              <a:rPr lang="en-US" sz="1200" dirty="0"/>
              <a:t> </a:t>
            </a:r>
            <a:r>
              <a:rPr lang="en-US" sz="1200" dirty="0" err="1"/>
              <a:t>Európskej</a:t>
            </a:r>
            <a:r>
              <a:rPr lang="en-US" sz="1200" dirty="0"/>
              <a:t> </a:t>
            </a:r>
            <a:r>
              <a:rPr lang="en-US" sz="1200" dirty="0" err="1"/>
              <a:t>komisie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vytvorenie</a:t>
            </a:r>
            <a:r>
              <a:rPr lang="en-US" sz="1200" dirty="0"/>
              <a:t> </a:t>
            </a:r>
            <a:r>
              <a:rPr lang="en-US" sz="1200" dirty="0" err="1"/>
              <a:t>tejto</a:t>
            </a:r>
            <a:r>
              <a:rPr lang="en-US" sz="1200" dirty="0"/>
              <a:t> </a:t>
            </a:r>
            <a:r>
              <a:rPr lang="en-US" sz="1200" dirty="0" err="1"/>
              <a:t>správy</a:t>
            </a:r>
            <a:r>
              <a:rPr lang="en-US" sz="1200" dirty="0"/>
              <a:t> </a:t>
            </a:r>
            <a:r>
              <a:rPr lang="en-US" sz="1200" dirty="0" err="1"/>
              <a:t>neznamená</a:t>
            </a:r>
            <a:r>
              <a:rPr lang="en-US" sz="1200" dirty="0"/>
              <a:t> </a:t>
            </a:r>
            <a:r>
              <a:rPr lang="en-US" sz="1200" dirty="0" err="1"/>
              <a:t>podporu</a:t>
            </a:r>
            <a:r>
              <a:rPr lang="en-US" sz="1200" dirty="0"/>
              <a:t> </a:t>
            </a:r>
            <a:r>
              <a:rPr lang="en-US" sz="1200" dirty="0" err="1"/>
              <a:t>jej</a:t>
            </a:r>
            <a:r>
              <a:rPr lang="en-US" sz="1200" dirty="0"/>
              <a:t> </a:t>
            </a:r>
            <a:r>
              <a:rPr lang="en-US" sz="1200" dirty="0" err="1"/>
              <a:t>obsahu</a:t>
            </a:r>
            <a:r>
              <a:rPr lang="en-US" sz="1200" dirty="0"/>
              <a:t>, </a:t>
            </a:r>
            <a:r>
              <a:rPr lang="en-US" sz="1200" dirty="0" err="1"/>
              <a:t>ktorý</a:t>
            </a:r>
            <a:r>
              <a:rPr lang="en-US" sz="1200" dirty="0"/>
              <a:t> </a:t>
            </a:r>
            <a:r>
              <a:rPr lang="en-US" sz="1200" dirty="0" err="1"/>
              <a:t>vyjadruje</a:t>
            </a:r>
            <a:r>
              <a:rPr lang="en-US" sz="1200" dirty="0"/>
              <a:t> </a:t>
            </a:r>
            <a:r>
              <a:rPr lang="en-US" sz="1200" dirty="0" err="1"/>
              <a:t>len</a:t>
            </a:r>
            <a:r>
              <a:rPr lang="en-US" sz="1200" dirty="0"/>
              <a:t> </a:t>
            </a:r>
            <a:r>
              <a:rPr lang="en-US" sz="1200" dirty="0" err="1"/>
              <a:t>názory</a:t>
            </a:r>
            <a:r>
              <a:rPr lang="en-US" sz="1200" dirty="0"/>
              <a:t> </a:t>
            </a:r>
            <a:r>
              <a:rPr lang="en-US" sz="1200" dirty="0" err="1"/>
              <a:t>autorov</a:t>
            </a:r>
            <a:r>
              <a:rPr lang="en-US" sz="1200" dirty="0"/>
              <a:t>, a </a:t>
            </a:r>
            <a:r>
              <a:rPr lang="en-US" sz="1200" dirty="0" err="1"/>
              <a:t>Komisianenesie</a:t>
            </a:r>
            <a:r>
              <a:rPr lang="en-US" sz="1200" dirty="0"/>
              <a:t> </a:t>
            </a:r>
            <a:r>
              <a:rPr lang="en-US" sz="1200" dirty="0" err="1"/>
              <a:t>zodpovednosť</a:t>
            </a:r>
            <a:r>
              <a:rPr lang="en-US" sz="1200" dirty="0"/>
              <a:t> za </a:t>
            </a:r>
            <a:r>
              <a:rPr lang="en-US" sz="1200" dirty="0" err="1"/>
              <a:t>akékoľvek</a:t>
            </a:r>
            <a:r>
              <a:rPr lang="en-US" sz="1200" dirty="0"/>
              <a:t> </a:t>
            </a:r>
            <a:r>
              <a:rPr lang="en-US" sz="1200" dirty="0" err="1"/>
              <a:t>použitie</a:t>
            </a:r>
            <a:r>
              <a:rPr lang="en-US" sz="1200" dirty="0"/>
              <a:t> </a:t>
            </a:r>
            <a:r>
              <a:rPr lang="en-US" sz="1200" dirty="0" err="1"/>
              <a:t>informácií</a:t>
            </a:r>
            <a:r>
              <a:rPr lang="en-US" sz="1200" dirty="0"/>
              <a:t> v </a:t>
            </a:r>
            <a:r>
              <a:rPr lang="en-US" sz="1200" dirty="0" err="1"/>
              <a:t>nej</a:t>
            </a:r>
            <a:r>
              <a:rPr lang="en-US" sz="1200" dirty="0"/>
              <a:t> </a:t>
            </a:r>
            <a:r>
              <a:rPr lang="en-US" sz="1200" dirty="0" err="1"/>
              <a:t>obsiahnutých</a:t>
            </a:r>
            <a:r>
              <a:rPr lang="en-US" sz="1200" dirty="0"/>
              <a:t>.</a:t>
            </a:r>
          </a:p>
        </p:txBody>
      </p:sp>
      <p:pic>
        <p:nvPicPr>
          <p:cNvPr id="7" name="Obrázok 6" descr="Obrázok, na ktorom je text&#10;&#10;Automaticky generovaný pop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487789"/>
            <a:ext cx="2487484" cy="5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6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285D1-5F13-9A11-C19D-25D42AA90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/>
              <a:t>Kapitola</a:t>
            </a:r>
            <a:r>
              <a:rPr lang="pl-PL" sz="4000" b="1" dirty="0"/>
              <a:t> 1: </a:t>
            </a:r>
            <a:r>
              <a:rPr lang="pl-PL" sz="4000" b="1" dirty="0" err="1"/>
              <a:t>Podnikateľské</a:t>
            </a:r>
            <a:r>
              <a:rPr lang="pl-PL" sz="4000" b="1" dirty="0"/>
              <a:t> </a:t>
            </a:r>
            <a:r>
              <a:rPr lang="pl-PL" sz="4000" b="1" dirty="0" err="1"/>
              <a:t>modely</a:t>
            </a:r>
            <a:r>
              <a:rPr lang="pl-PL" sz="4000" b="1" dirty="0"/>
              <a:t> MMSP</a:t>
            </a:r>
            <a:br>
              <a:rPr lang="es-ES" sz="2000" dirty="0"/>
            </a:br>
            <a:endParaRPr lang="es-ES" sz="40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35DE6A-0CDC-0175-3E16-C3158875551A}"/>
              </a:ext>
            </a:extLst>
          </p:cNvPr>
          <p:cNvSpPr/>
          <p:nvPr/>
        </p:nvSpPr>
        <p:spPr>
          <a:xfrm>
            <a:off x="4135772" y="6207853"/>
            <a:ext cx="805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Podpora</a:t>
            </a:r>
            <a:r>
              <a:rPr lang="en-US" sz="1200" dirty="0"/>
              <a:t> </a:t>
            </a:r>
            <a:r>
              <a:rPr lang="en-US" sz="1200" dirty="0" err="1"/>
              <a:t>Európskej</a:t>
            </a:r>
            <a:r>
              <a:rPr lang="en-US" sz="1200" dirty="0"/>
              <a:t> </a:t>
            </a:r>
            <a:r>
              <a:rPr lang="en-US" sz="1200" dirty="0" err="1"/>
              <a:t>komisie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vytvorenie</a:t>
            </a:r>
            <a:r>
              <a:rPr lang="en-US" sz="1200" dirty="0"/>
              <a:t> </a:t>
            </a:r>
            <a:r>
              <a:rPr lang="en-US" sz="1200" dirty="0" err="1"/>
              <a:t>tejto</a:t>
            </a:r>
            <a:r>
              <a:rPr lang="en-US" sz="1200" dirty="0"/>
              <a:t> </a:t>
            </a:r>
            <a:r>
              <a:rPr lang="en-US" sz="1200" dirty="0" err="1"/>
              <a:t>správy</a:t>
            </a:r>
            <a:r>
              <a:rPr lang="en-US" sz="1200" dirty="0"/>
              <a:t> </a:t>
            </a:r>
            <a:r>
              <a:rPr lang="en-US" sz="1200" dirty="0" err="1"/>
              <a:t>neznamená</a:t>
            </a:r>
            <a:r>
              <a:rPr lang="en-US" sz="1200" dirty="0"/>
              <a:t> </a:t>
            </a:r>
            <a:r>
              <a:rPr lang="en-US" sz="1200" dirty="0" err="1"/>
              <a:t>podporu</a:t>
            </a:r>
            <a:r>
              <a:rPr lang="en-US" sz="1200" dirty="0"/>
              <a:t> </a:t>
            </a:r>
            <a:r>
              <a:rPr lang="en-US" sz="1200" dirty="0" err="1"/>
              <a:t>jej</a:t>
            </a:r>
            <a:r>
              <a:rPr lang="en-US" sz="1200" dirty="0"/>
              <a:t> </a:t>
            </a:r>
            <a:r>
              <a:rPr lang="en-US" sz="1200" dirty="0" err="1"/>
              <a:t>obsahu</a:t>
            </a:r>
            <a:r>
              <a:rPr lang="en-US" sz="1200" dirty="0"/>
              <a:t>, </a:t>
            </a:r>
            <a:r>
              <a:rPr lang="en-US" sz="1200" dirty="0" err="1"/>
              <a:t>ktorý</a:t>
            </a:r>
            <a:r>
              <a:rPr lang="en-US" sz="1200" dirty="0"/>
              <a:t> </a:t>
            </a:r>
            <a:r>
              <a:rPr lang="en-US" sz="1200" dirty="0" err="1"/>
              <a:t>vyjadruje</a:t>
            </a:r>
            <a:r>
              <a:rPr lang="en-US" sz="1200" dirty="0"/>
              <a:t> </a:t>
            </a:r>
            <a:r>
              <a:rPr lang="en-US" sz="1200" dirty="0" err="1"/>
              <a:t>len</a:t>
            </a:r>
            <a:r>
              <a:rPr lang="en-US" sz="1200" dirty="0"/>
              <a:t> </a:t>
            </a:r>
            <a:r>
              <a:rPr lang="en-US" sz="1200" dirty="0" err="1"/>
              <a:t>názory</a:t>
            </a:r>
            <a:r>
              <a:rPr lang="en-US" sz="1200" dirty="0"/>
              <a:t> </a:t>
            </a:r>
            <a:r>
              <a:rPr lang="en-US" sz="1200" dirty="0" err="1"/>
              <a:t>autorov</a:t>
            </a:r>
            <a:r>
              <a:rPr lang="en-US" sz="1200" dirty="0"/>
              <a:t>, a </a:t>
            </a:r>
            <a:r>
              <a:rPr lang="en-US" sz="1200" dirty="0" err="1"/>
              <a:t>Komisianenesie</a:t>
            </a:r>
            <a:r>
              <a:rPr lang="en-US" sz="1200" dirty="0"/>
              <a:t> </a:t>
            </a:r>
            <a:r>
              <a:rPr lang="en-US" sz="1200" dirty="0" err="1"/>
              <a:t>zodpovednosť</a:t>
            </a:r>
            <a:r>
              <a:rPr lang="en-US" sz="1200" dirty="0"/>
              <a:t> za </a:t>
            </a:r>
            <a:r>
              <a:rPr lang="en-US" sz="1200" dirty="0" err="1"/>
              <a:t>akékoľvek</a:t>
            </a:r>
            <a:r>
              <a:rPr lang="en-US" sz="1200" dirty="0"/>
              <a:t> </a:t>
            </a:r>
            <a:r>
              <a:rPr lang="en-US" sz="1200" dirty="0" err="1"/>
              <a:t>použitie</a:t>
            </a:r>
            <a:r>
              <a:rPr lang="en-US" sz="1200" dirty="0"/>
              <a:t> </a:t>
            </a:r>
            <a:r>
              <a:rPr lang="en-US" sz="1200" dirty="0" err="1"/>
              <a:t>informácií</a:t>
            </a:r>
            <a:r>
              <a:rPr lang="en-US" sz="1200" dirty="0"/>
              <a:t> v </a:t>
            </a:r>
            <a:r>
              <a:rPr lang="en-US" sz="1200" dirty="0" err="1"/>
              <a:t>nej</a:t>
            </a:r>
            <a:r>
              <a:rPr lang="en-US" sz="1200" dirty="0"/>
              <a:t> </a:t>
            </a:r>
            <a:r>
              <a:rPr lang="en-US" sz="1200" dirty="0" err="1"/>
              <a:t>obsiahnutých</a:t>
            </a:r>
            <a:r>
              <a:rPr lang="en-US" sz="1200" dirty="0"/>
              <a:t>.</a:t>
            </a:r>
          </a:p>
        </p:txBody>
      </p:sp>
      <p:pic>
        <p:nvPicPr>
          <p:cNvPr id="7" name="Picture 2" descr="Restart">
            <a:extLst>
              <a:ext uri="{FF2B5EF4-FFF2-40B4-BE49-F238E27FC236}">
                <a16:creationId xmlns:a16="http://schemas.microsoft.com/office/drawing/2014/main" id="{5CCEEE40-0D3D-EC32-F6DB-70EC1BA1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0" y="301788"/>
            <a:ext cx="2483764" cy="4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32BA5FAB-6FD5-7382-D0C8-5CF55028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922" y="1266825"/>
            <a:ext cx="6683928" cy="4791186"/>
          </a:xfrm>
        </p:spPr>
        <p:txBody>
          <a:bodyPr>
            <a:normAutofit fontScale="77500" lnSpcReduction="20000"/>
          </a:bodyPr>
          <a:lstStyle/>
          <a:p>
            <a:pPr marL="0" marR="0" indent="0" algn="just">
              <a:buNone/>
            </a:pPr>
            <a:r>
              <a:rPr lang="en-GB" dirty="0" err="1"/>
              <a:t>Najdôležitejším</a:t>
            </a:r>
            <a:r>
              <a:rPr lang="en-GB" dirty="0"/>
              <a:t> </a:t>
            </a:r>
            <a:r>
              <a:rPr lang="en-GB" dirty="0" err="1"/>
              <a:t>spoločným</a:t>
            </a:r>
            <a:r>
              <a:rPr lang="en-GB" dirty="0"/>
              <a:t> </a:t>
            </a:r>
            <a:r>
              <a:rPr lang="en-GB" dirty="0" err="1"/>
              <a:t>cieľom</a:t>
            </a:r>
            <a:endParaRPr lang="sk-SK" dirty="0"/>
          </a:p>
          <a:p>
            <a:pPr marL="0" marR="0" indent="0" algn="just">
              <a:buNone/>
            </a:pPr>
            <a:r>
              <a:rPr lang="en-GB" dirty="0" err="1"/>
              <a:t>podnikov</a:t>
            </a:r>
            <a:r>
              <a:rPr lang="en-GB" dirty="0"/>
              <a:t> je </a:t>
            </a:r>
            <a:r>
              <a:rPr lang="en-GB" dirty="0" err="1"/>
              <a:t>vytvárať</a:t>
            </a:r>
            <a:r>
              <a:rPr lang="en-GB" dirty="0"/>
              <a:t> </a:t>
            </a:r>
            <a:r>
              <a:rPr lang="en-GB" dirty="0" err="1"/>
              <a:t>hodnotu</a:t>
            </a:r>
            <a:r>
              <a:rPr lang="en-GB" dirty="0"/>
              <a:t> </a:t>
            </a:r>
            <a:r>
              <a:rPr lang="en-GB" b="1" dirty="0"/>
              <a:t>a </a:t>
            </a:r>
            <a:endParaRPr lang="sk-SK" b="1" dirty="0"/>
          </a:p>
          <a:p>
            <a:pPr marL="0" marR="0" indent="0" algn="just">
              <a:buNone/>
            </a:pPr>
            <a:r>
              <a:rPr lang="en-GB" b="1" dirty="0" err="1"/>
              <a:t>dosahovať</a:t>
            </a:r>
            <a:r>
              <a:rPr lang="en-GB" b="1" dirty="0"/>
              <a:t> </a:t>
            </a:r>
            <a:r>
              <a:rPr lang="en-GB" b="1" dirty="0" err="1"/>
              <a:t>zisk</a:t>
            </a:r>
            <a:r>
              <a:rPr lang="en-GB" dirty="0"/>
              <a:t>.</a:t>
            </a:r>
            <a:r>
              <a:rPr lang="en-GB" b="1" dirty="0"/>
              <a:t> </a:t>
            </a:r>
          </a:p>
          <a:p>
            <a:pPr marL="0" marR="0" indent="0" algn="just">
              <a:buNone/>
            </a:pPr>
            <a:r>
              <a:rPr lang="pl-PL" dirty="0"/>
              <a:t>Podniky sa od seba líšia v tom, ako to</a:t>
            </a:r>
          </a:p>
          <a:p>
            <a:pPr marL="0" marR="0" indent="0" algn="just">
              <a:buNone/>
            </a:pPr>
            <a:r>
              <a:rPr lang="pl-PL" dirty="0"/>
              <a:t>plánujú dosiahnuť. </a:t>
            </a:r>
            <a:r>
              <a:rPr lang="en-GB" dirty="0" err="1"/>
              <a:t>Podnikateľský</a:t>
            </a:r>
            <a:r>
              <a:rPr lang="en-GB" dirty="0"/>
              <a:t> </a:t>
            </a:r>
            <a:endParaRPr lang="sk-SK" dirty="0"/>
          </a:p>
          <a:p>
            <a:pPr marL="0" marR="0" indent="0" algn="just">
              <a:buNone/>
            </a:pPr>
            <a:r>
              <a:rPr lang="en-GB" dirty="0"/>
              <a:t>model je </a:t>
            </a:r>
            <a:r>
              <a:rPr lang="en-GB" dirty="0" err="1"/>
              <a:t>koncepcia</a:t>
            </a:r>
            <a:r>
              <a:rPr lang="en-GB" dirty="0"/>
              <a:t> </a:t>
            </a:r>
            <a:r>
              <a:rPr lang="en-GB" dirty="0" err="1"/>
              <a:t>prevádzkového</a:t>
            </a:r>
            <a:r>
              <a:rPr lang="en-GB" dirty="0"/>
              <a:t> a </a:t>
            </a:r>
            <a:endParaRPr lang="sk-SK" dirty="0"/>
          </a:p>
          <a:p>
            <a:pPr marL="0" marR="0" indent="0" algn="just">
              <a:buNone/>
            </a:pPr>
            <a:r>
              <a:rPr lang="sk-SK" dirty="0" err="1"/>
              <a:t>zi</a:t>
            </a:r>
            <a:r>
              <a:rPr lang="en-GB" dirty="0" err="1"/>
              <a:t>skového</a:t>
            </a:r>
            <a:r>
              <a:rPr lang="sk-SK" dirty="0"/>
              <a:t> </a:t>
            </a:r>
            <a:r>
              <a:rPr lang="en-GB" dirty="0" err="1">
                <a:hlinkClick r:id="rId3"/>
              </a:rPr>
              <a:t>modelu</a:t>
            </a:r>
            <a:r>
              <a:rPr lang="en-GB" dirty="0">
                <a:hlinkClick r:id="rId3"/>
              </a:rPr>
              <a:t> MMSP: </a:t>
            </a:r>
            <a:r>
              <a:rPr lang="en-GB" dirty="0" err="1">
                <a:hlinkClick r:id="rId3"/>
              </a:rPr>
              <a:t>jeho</a:t>
            </a:r>
            <a:r>
              <a:rPr lang="en-GB" dirty="0">
                <a:hlinkClick r:id="rId3"/>
              </a:rPr>
              <a:t> </a:t>
            </a:r>
            <a:endParaRPr lang="sk-SK" dirty="0">
              <a:hlinkClick r:id="rId3"/>
            </a:endParaRPr>
          </a:p>
          <a:p>
            <a:pPr marL="0" marR="0" indent="0" algn="just">
              <a:buNone/>
            </a:pPr>
            <a:r>
              <a:rPr lang="en-GB" dirty="0" err="1">
                <a:hlinkClick r:id="rId3"/>
              </a:rPr>
              <a:t>transformácia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na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podnikateľský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plá</a:t>
            </a:r>
            <a:r>
              <a:rPr lang="en-GB" dirty="0" err="1"/>
              <a:t>n</a:t>
            </a:r>
            <a:r>
              <a:rPr lang="sk-SK" dirty="0"/>
              <a:t> </a:t>
            </a:r>
            <a:r>
              <a:rPr lang="pl-PL" dirty="0"/>
              <a:t>presne definuje funkciu, ako podnik funguje</a:t>
            </a:r>
          </a:p>
          <a:p>
            <a:pPr marL="0" marR="0" indent="0" algn="just">
              <a:buNone/>
            </a:pPr>
            <a:r>
              <a:rPr lang="pl-PL" dirty="0"/>
              <a:t> a ako dosahuje zisk.</a:t>
            </a:r>
            <a:r>
              <a:rPr lang="en-GB" dirty="0"/>
              <a:t>. </a:t>
            </a:r>
          </a:p>
          <a:p>
            <a:pPr algn="just"/>
            <a:endParaRPr lang="en-GB" dirty="0"/>
          </a:p>
          <a:p>
            <a:pPr algn="just"/>
            <a:r>
              <a:rPr lang="en-GB" b="1" dirty="0">
                <a:solidFill>
                  <a:srgbClr val="63A537"/>
                </a:solidFill>
              </a:rPr>
              <a:t>PRÍJMY – NÁKLADY = ZISK</a:t>
            </a:r>
            <a:endParaRPr lang="sk-SK" b="1" dirty="0">
              <a:solidFill>
                <a:srgbClr val="63A537"/>
              </a:solidFill>
            </a:endParaRPr>
          </a:p>
          <a:p>
            <a:pPr algn="just"/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Poznámka: existujú aj takzvané "</a:t>
            </a:r>
            <a:r>
              <a:rPr lang="sk-SK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sociálne podniky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". Ich primárnym cieľom je mať sociálny vplyv, a nie maximalizovať zisk v záujme vlastníkov - napriek tomu musia mať aj dobrý podnikateľský/prevádzkový plán, ktorý im umožní byť udržateľnými (pozri </a:t>
            </a:r>
            <a:r>
              <a:rPr lang="sk-SK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tréningový modul 5 projektu RESTART - Udržateľné, sociálne a zelené podnikanie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en-GB" sz="1600" dirty="0"/>
          </a:p>
        </p:txBody>
      </p:sp>
      <p:pic>
        <p:nvPicPr>
          <p:cNvPr id="9" name="Obrázok 8" descr="Obrázok, na ktorom je text&#10;&#10;Automaticky generovaný popi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13" y="303155"/>
            <a:ext cx="2027384" cy="45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AACE4-27F3-1B8B-99E9-281D747D85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74" y="1198680"/>
            <a:ext cx="3095303" cy="25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9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D9804F9-7F4B-80B5-F593-E08A0662B5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3430279"/>
              </p:ext>
            </p:extLst>
          </p:nvPr>
        </p:nvGraphicFramePr>
        <p:xfrm>
          <a:off x="1096963" y="1847461"/>
          <a:ext cx="4938712" cy="4157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7613FCDC-241D-3CEB-51F6-27DB8B1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lang="pl-PL" sz="4000" b="1" dirty="0" err="1"/>
              <a:t>Kapitola</a:t>
            </a:r>
            <a:r>
              <a:rPr lang="pl-PL" sz="4000" b="1" dirty="0"/>
              <a:t> 1: </a:t>
            </a:r>
            <a:r>
              <a:rPr lang="pl-PL" sz="4000" b="1" dirty="0" err="1"/>
              <a:t>Podnikateľské</a:t>
            </a:r>
            <a:r>
              <a:rPr lang="pl-PL" sz="4000" b="1" dirty="0"/>
              <a:t> </a:t>
            </a:r>
            <a:r>
              <a:rPr lang="pl-PL" sz="4000" b="1" dirty="0" err="1"/>
              <a:t>modely</a:t>
            </a:r>
            <a:r>
              <a:rPr lang="pl-PL" sz="4000" b="1" dirty="0"/>
              <a:t> MMSP</a:t>
            </a:r>
            <a:r>
              <a:rPr lang="en-US" sz="4000" b="1" dirty="0"/>
              <a:t> </a:t>
            </a:r>
            <a:br>
              <a:rPr lang="en-GB" dirty="0"/>
            </a:br>
            <a:r>
              <a:rPr lang="en-GB" sz="2800" dirty="0"/>
              <a:t>1.1 </a:t>
            </a:r>
            <a:r>
              <a:rPr lang="en-GB" sz="2800" dirty="0" err="1"/>
              <a:t>Základné</a:t>
            </a:r>
            <a:r>
              <a:rPr lang="en-GB" sz="2800" dirty="0"/>
              <a:t> </a:t>
            </a:r>
            <a:r>
              <a:rPr lang="en-GB" sz="2800" dirty="0" err="1"/>
              <a:t>modely</a:t>
            </a:r>
            <a:endParaRPr lang="en-GB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E8737-8DC3-52C7-6F8B-F696529C45C1}"/>
              </a:ext>
            </a:extLst>
          </p:cNvPr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D5CABFEE-F17C-BCCF-2CE9-368FEE58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63DDFF-F7D9-474C-F715-66A90BE55FF1}"/>
              </a:ext>
            </a:extLst>
          </p:cNvPr>
          <p:cNvSpPr txBox="1"/>
          <p:nvPr/>
        </p:nvSpPr>
        <p:spPr>
          <a:xfrm>
            <a:off x="6126163" y="2171478"/>
            <a:ext cx="4938712" cy="5433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1160" tIns="223520" rIns="391160" bIns="22352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Revenues</a:t>
            </a:r>
            <a:endParaRPr lang="en-GB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11B79227-9C94-543C-3401-1A8DE6DA43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264577"/>
              </p:ext>
            </p:extLst>
          </p:nvPr>
        </p:nvGraphicFramePr>
        <p:xfrm>
          <a:off x="6216651" y="1847460"/>
          <a:ext cx="4938712" cy="4157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Obrázok 9" descr="Obrázok, na ktorom je text&#10;&#10;Automaticky generovaný popis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7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err="1"/>
              <a:t>Kapitola</a:t>
            </a:r>
            <a:r>
              <a:rPr lang="pl-PL" sz="4000" b="1" dirty="0"/>
              <a:t> 1: </a:t>
            </a:r>
            <a:r>
              <a:rPr lang="pl-PL" sz="4000" b="1" dirty="0" err="1"/>
              <a:t>Podnikateľské</a:t>
            </a:r>
            <a:r>
              <a:rPr lang="pl-PL" sz="4000" b="1" dirty="0"/>
              <a:t> </a:t>
            </a:r>
            <a:r>
              <a:rPr lang="pl-PL" sz="4000" b="1" dirty="0" err="1"/>
              <a:t>modely</a:t>
            </a:r>
            <a:r>
              <a:rPr lang="pl-PL" sz="4000" b="1" dirty="0"/>
              <a:t> MMSP</a:t>
            </a:r>
            <a:r>
              <a:rPr lang="en-US" sz="4000" b="1" dirty="0"/>
              <a:t> </a:t>
            </a:r>
            <a:br>
              <a:rPr lang="en-GB" sz="4000" dirty="0"/>
            </a:br>
            <a:r>
              <a:rPr lang="en-GB" sz="2800" dirty="0"/>
              <a:t>1.1 </a:t>
            </a:r>
            <a:r>
              <a:rPr lang="en-GB" sz="2800" dirty="0" err="1"/>
              <a:t>Základné</a:t>
            </a:r>
            <a:r>
              <a:rPr lang="en-GB" sz="2800" dirty="0"/>
              <a:t> </a:t>
            </a:r>
            <a:r>
              <a:rPr lang="en-GB" sz="2800" dirty="0" err="1"/>
              <a:t>modely</a:t>
            </a:r>
            <a:endParaRPr lang="en-GB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Základný model rozlišuje medzi </a:t>
            </a:r>
            <a:r>
              <a:rPr lang="sk-SK" sz="16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fixnými a variabilnými nákladmi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Fixné náklady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ktoré je potrebné zaplatiť bez ohľadu na to, koľko výrobkov alebo služieb predáte.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Fixné náklady sú napríklad: náklady na kanceláriu/sklad/obchod, ak sa rozhodnete si ho prenajať/kúpiť, náklady na administratívu pre MSP (účtovník).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krátkodobom horizonte môžu fixné náklady zahŕňať aj náklady na zamestnancov (keďže nie je ľahké zamestnať/prepustiť zamestnancov vzhľadom na podmienky na trhu práce a predpisy), ale mnohí ich počítajú ako premenné v dlhodobom horizonte (v závislosti od flexibility daného trhu práce a systému zamestnanosti).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krátkodobom horizonte sa za fixné považuje aj amortizácia/odpisy (ak si kúpite drahé zariadenie, budete ho môcť odpísať v priebehu niekoľkých nasledujúcich rokov)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Variabilné náklady 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závisia od množstva produkcie.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Typické variabilné náklady sú náklady na dodávky, ktoré potrebujete - vstupné materiály - pre vašu výrobu.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Jednorazové, zriaďovacie náklady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zahŕňajú právne poplatky na založenie spoločnosti, návrh loga a webovej stránky atď.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Vypočítajte si všetky náklady! V prípade potreby použite </a:t>
            </a:r>
            <a:r>
              <a:rPr lang="sk-SK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online nástroje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Zvážte </a:t>
            </a:r>
            <a:r>
              <a:rPr lang="sk-SK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nákladovo efektívne riešenia</a:t>
            </a:r>
            <a:r>
              <a:rPr lang="sk-S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7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err="1"/>
              <a:t>Kapitola</a:t>
            </a:r>
            <a:r>
              <a:rPr lang="pl-PL" sz="4000" b="1" dirty="0"/>
              <a:t> 1: </a:t>
            </a:r>
            <a:r>
              <a:rPr lang="pl-PL" sz="4000" b="1" dirty="0" err="1"/>
              <a:t>Podnikateľské</a:t>
            </a:r>
            <a:r>
              <a:rPr lang="pl-PL" sz="4000" b="1" dirty="0"/>
              <a:t> </a:t>
            </a:r>
            <a:r>
              <a:rPr lang="pl-PL" sz="4000" b="1" dirty="0" err="1"/>
              <a:t>modely</a:t>
            </a:r>
            <a:r>
              <a:rPr lang="pl-PL" sz="4000" b="1" dirty="0"/>
              <a:t> MMSP</a:t>
            </a:r>
            <a:r>
              <a:rPr lang="en-US" sz="4000" b="1" dirty="0"/>
              <a:t> </a:t>
            </a:r>
            <a:br>
              <a:rPr lang="en-GB" sz="4000" dirty="0"/>
            </a:br>
            <a:r>
              <a:rPr lang="en-GB" sz="2800" dirty="0"/>
              <a:t>1.1 </a:t>
            </a:r>
            <a:r>
              <a:rPr lang="en-GB" sz="2800" dirty="0" err="1"/>
              <a:t>Základné</a:t>
            </a:r>
            <a:r>
              <a:rPr lang="en-GB" sz="2800" dirty="0"/>
              <a:t> </a:t>
            </a:r>
            <a:r>
              <a:rPr lang="en-GB" sz="2800" dirty="0" err="1"/>
              <a:t>modely</a:t>
            </a:r>
            <a:endParaRPr lang="en-GB"/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Základný model musí byť postavený na predbežnom </a:t>
            </a:r>
            <a:r>
              <a:rPr lang="sk-S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prieskume trhu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ktorý podrobne skúma: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Vašich potenciálnych zákazníkov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veľkosť a dostupnosť populácie, ako aj ich schopnosť platiť za vaše produkty/služby. Zistite si konkrétne preferencie, detaily o tom, čo v súčasnosti nakupujú, a pokúste sa získať informácie o ich potenciálnom dopyte po tom, čo chcete ponúknuť.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Vašu potenciálnu konkurenciu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spoločnosti, ktoré už na danom trhu pôsobia, ich úroveň ceny/kvality, ich dosah na zákazníkov, ich marketingové a predajné stratégie atď.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Vašich potenciálnych spolupracovníkov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nech sú to vaši budúci dodávatelia alebo iné malé podniky, s ktorými si priamo nekonkurujete, ale spolupracujete (napr. otvorenie spoločného obchodu, zdieľanie logistiky atď.)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Existuje </a:t>
            </a:r>
            <a:r>
              <a:rPr lang="sk-S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niekoľko spôsobov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k-S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expertných stratégií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ako pristupovať k výskumu a </a:t>
            </a:r>
            <a:r>
              <a:rPr lang="sk-S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urobiť ho sami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základe </a:t>
            </a:r>
            <a:r>
              <a:rPr lang="sk-S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dostatočných údajov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alebo niekoho poveriť, aby to urobil za vás.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5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err="1"/>
              <a:t>Kapitola</a:t>
            </a:r>
            <a:r>
              <a:rPr lang="pl-PL" sz="4000" b="1" dirty="0"/>
              <a:t> 1: </a:t>
            </a:r>
            <a:r>
              <a:rPr lang="pl-PL" sz="4000" b="1" dirty="0" err="1"/>
              <a:t>Podnikateľské</a:t>
            </a:r>
            <a:r>
              <a:rPr lang="pl-PL" sz="4000" b="1" dirty="0"/>
              <a:t> </a:t>
            </a:r>
            <a:r>
              <a:rPr lang="pl-PL" sz="4000" b="1" dirty="0" err="1"/>
              <a:t>modely</a:t>
            </a:r>
            <a:r>
              <a:rPr lang="pl-PL" sz="4000" b="1" dirty="0"/>
              <a:t> MMSP</a:t>
            </a:r>
            <a:r>
              <a:rPr lang="en-US" sz="4000" b="1" dirty="0"/>
              <a:t> </a:t>
            </a:r>
            <a:br>
              <a:rPr lang="sk-SK" sz="4000" b="1" dirty="0"/>
            </a:br>
            <a:r>
              <a:rPr lang="en-GB" sz="2800" dirty="0"/>
              <a:t>1.2 </a:t>
            </a:r>
            <a:r>
              <a:rPr lang="en-GB" sz="2800" dirty="0" err="1"/>
              <a:t>Pravidlá</a:t>
            </a:r>
            <a:r>
              <a:rPr lang="en-GB" sz="2800" dirty="0"/>
              <a:t> </a:t>
            </a:r>
            <a:r>
              <a:rPr lang="en-GB" sz="2800" dirty="0" err="1"/>
              <a:t>tvorby</a:t>
            </a:r>
            <a:r>
              <a:rPr lang="en-GB" sz="2800" dirty="0"/>
              <a:t> BM</a:t>
            </a:r>
            <a:endParaRPr lang="en-GB" dirty="0"/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Podnikateľský model je všeobecný rámec, hlavný a všeobecný prístup k riadeniu podniku. </a:t>
            </a:r>
            <a:r>
              <a:rPr lang="sk-S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Podnikateľský plán vychádza z tohto modelu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obsahuje podrobnejší a štruktúrovanejší súbor informácií, ktoré sú prispôsobené vášmu podnikaniu. </a:t>
            </a:r>
            <a:r>
              <a:rPr lang="sk-S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V trochu odlišnom prístupe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podnikateľský model stanovuje váš proces tvorby príjmov, zatiaľ čo podnikateľský plán definuje vaše ciele a stratégie. Vo všetkých koncepciách je </a:t>
            </a:r>
            <a:r>
              <a:rPr lang="sk-S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podnikateľský plán odvodený od podnikateľského modelu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 zostavovaní podnikateľského plánu: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používajte profesionálne </a:t>
            </a:r>
            <a:r>
              <a:rPr lang="sk-SK" sz="20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nástroje na výpočty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k-S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softvér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BM, </a:t>
            </a:r>
            <a:r>
              <a:rPr lang="sk-S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aplikácie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atď.)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neváhajte požiadať o pomoc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(skúsenejšieho podnikateľa, účtovníka, marketingového špecialistu, </a:t>
            </a:r>
            <a:r>
              <a:rPr lang="sk-S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miestnu obchodnú komoru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sieť EBN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atď.) Ak nedostanete dostatočnú pomoc od jedného, obráťte sa na iného, nevzdávajte to!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Vypočítajte náklady a príjmy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aspoň na ročnej báze, lepšie na trojročnej báze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aby ste: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umožnili zobraziť sa všetkým druhom nákladov a výnosov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umožnili objavenie trendov a dynamiky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4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5FBB1-4A66-4004-9038-660A4B7D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err="1"/>
              <a:t>Kapitola</a:t>
            </a:r>
            <a:r>
              <a:rPr lang="pl-PL" sz="4000" b="1" dirty="0"/>
              <a:t> 1: </a:t>
            </a:r>
            <a:r>
              <a:rPr lang="pl-PL" sz="4000" b="1" dirty="0" err="1"/>
              <a:t>Podnikateľské</a:t>
            </a:r>
            <a:r>
              <a:rPr lang="pl-PL" sz="4000" b="1" dirty="0"/>
              <a:t> </a:t>
            </a:r>
            <a:r>
              <a:rPr lang="pl-PL" sz="4000" b="1" dirty="0" err="1"/>
              <a:t>modely</a:t>
            </a:r>
            <a:r>
              <a:rPr lang="pl-PL" sz="4000" b="1" dirty="0"/>
              <a:t> MMSP</a:t>
            </a:r>
            <a:r>
              <a:rPr lang="en-US" sz="4000" b="1" dirty="0"/>
              <a:t> </a:t>
            </a:r>
            <a:br>
              <a:rPr lang="sk-SK" sz="4000" b="1" dirty="0"/>
            </a:br>
            <a:r>
              <a:rPr lang="en-GB" sz="2800" dirty="0"/>
              <a:t>1.2 </a:t>
            </a:r>
            <a:r>
              <a:rPr lang="en-GB" sz="2800" dirty="0" err="1"/>
              <a:t>Pravidlá</a:t>
            </a:r>
            <a:r>
              <a:rPr lang="en-GB" sz="2800" dirty="0"/>
              <a:t> </a:t>
            </a:r>
            <a:r>
              <a:rPr lang="en-GB" sz="2800" dirty="0" err="1"/>
              <a:t>tvorby</a:t>
            </a:r>
            <a:r>
              <a:rPr lang="en-GB" sz="2800" dirty="0"/>
              <a:t> BM</a:t>
            </a:r>
            <a:endParaRPr lang="en-GB" dirty="0"/>
          </a:p>
        </p:txBody>
      </p:sp>
      <p:sp>
        <p:nvSpPr>
          <p:cNvPr id="8" name="Rectángulo 7"/>
          <p:cNvSpPr/>
          <p:nvPr/>
        </p:nvSpPr>
        <p:spPr>
          <a:xfrm>
            <a:off x="486888" y="6396335"/>
            <a:ext cx="1124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Podpora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Európskej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komisie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vytvorenie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tejto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správy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neznamená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podporu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obsahu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ktorý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vyjadruje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názory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autorov</a:t>
            </a:r>
            <a:r>
              <a:rPr lang="en-US" sz="1200" dirty="0">
                <a:solidFill>
                  <a:schemeClr val="bg1"/>
                </a:solidFill>
              </a:rPr>
              <a:t>, a </a:t>
            </a:r>
            <a:r>
              <a:rPr lang="en-US" sz="1200" dirty="0" err="1">
                <a:solidFill>
                  <a:schemeClr val="bg1"/>
                </a:solidFill>
              </a:rPr>
              <a:t>Komisianenesie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zodpovednosť</a:t>
            </a:r>
            <a:r>
              <a:rPr lang="en-US" sz="1200" dirty="0">
                <a:solidFill>
                  <a:schemeClr val="bg1"/>
                </a:solidFill>
              </a:rPr>
              <a:t> za </a:t>
            </a:r>
            <a:r>
              <a:rPr lang="en-US" sz="1200" dirty="0" err="1">
                <a:solidFill>
                  <a:schemeClr val="bg1"/>
                </a:solidFill>
              </a:rPr>
              <a:t>akékoľvek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použitie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informácií</a:t>
            </a:r>
            <a:r>
              <a:rPr lang="en-US" sz="1200" dirty="0">
                <a:solidFill>
                  <a:schemeClr val="bg1"/>
                </a:solidFill>
              </a:rPr>
              <a:t> v </a:t>
            </a:r>
            <a:r>
              <a:rPr lang="en-US" sz="1200" dirty="0" err="1">
                <a:solidFill>
                  <a:schemeClr val="bg1"/>
                </a:solidFill>
              </a:rPr>
              <a:t>nej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obsiahnutých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FCEA6795-A35E-0562-5661-3EB579F4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Pozrite sa na problémy zo všetkých uhlov pohľadu, aby ste našli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skryté náklady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potenciál ďalších príjmov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prípade nákladov myslite nielen na pravidelné náklady, ale aj na potenciálne, zriedkavé položky (napríklad náklady na právne služby atď.). Niektoré skryté náklady spočívajú v neoptimálnej organizácii práce a procesov.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prípade príjmov sa zamyslite nad svojimi aktívami z iného pohľadu - môžete s nimi zarobiť viac peňazí? Aký je najefektívnejší spôsob využívania vašich aktív? (Ak máte kamión, ktorý nie je vždy plný - môžete spojiť svoju logistiku s iným MSP a prenajímať časti svojich trás/nákladnej haly?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Rozlišujte medzi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nákladmi a investíciami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(inými slovami: </a:t>
            </a:r>
            <a:r>
              <a:rPr lang="sk-S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nákladmi a výdavkami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Buďte motivovaní znižovať náklady tam, kde to nie je na škodu, ale: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Uistite sa, že ste si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vedomí kvality dodávok, vstupov a ľudských zdrojov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ktoré za svoje peniaze dostanete.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Investície majú posunúť váš podnik vpred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priniesť vám v budúcnosti väčší zisk. Nepodceňujte ich nevyhnutnosť.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Restart">
            <a:extLst>
              <a:ext uri="{FF2B5EF4-FFF2-40B4-BE49-F238E27FC236}">
                <a16:creationId xmlns:a16="http://schemas.microsoft.com/office/drawing/2014/main" id="{5BCC6E86-02FA-87D0-58D1-81F228E7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46" y="286603"/>
            <a:ext cx="2362391" cy="4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text&#10;&#10;Automaticky generovaný popi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7" y="5791200"/>
            <a:ext cx="2027384" cy="4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467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47017</TotalTime>
  <Words>6054</Words>
  <Application>Microsoft Office PowerPoint</Application>
  <PresentationFormat>Widescreen</PresentationFormat>
  <Paragraphs>392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Retrospektíva</vt:lpstr>
      <vt:lpstr>Podnikateľské modely pre MMSP v post-COVID ére </vt:lpstr>
      <vt:lpstr>Ciele</vt:lpstr>
      <vt:lpstr>Obsah</vt:lpstr>
      <vt:lpstr>Kapitola 1: Podnikateľské modely MMSP </vt:lpstr>
      <vt:lpstr>Kapitola 1: Podnikateľské modely MMSP  1.1 Základné modely</vt:lpstr>
      <vt:lpstr>Kapitola 1: Podnikateľské modely MMSP  1.1 Základné modely</vt:lpstr>
      <vt:lpstr>Kapitola 1: Podnikateľské modely MMSP  1.1 Základné modely</vt:lpstr>
      <vt:lpstr>Kapitola 1: Podnikateľské modely MMSP  1.2 Pravidlá tvorby BM</vt:lpstr>
      <vt:lpstr>Kapitola 1: Podnikateľské modely MMSP  1.2 Pravidlá tvorby BM</vt:lpstr>
      <vt:lpstr>Kapitola 1: Podnikateľské modely MMSP  1.3 Typické spôsoby financovania podniku</vt:lpstr>
      <vt:lpstr>Kapitola 2: Tradičné podnikateľské modely (BM)  </vt:lpstr>
      <vt:lpstr>Kapitola 2: Tradičné podnikateľské modely (BM) 2.1 B2C</vt:lpstr>
      <vt:lpstr>Kapitola 2: Tradičné podnikateľské modely (BM) 2.1 B2C</vt:lpstr>
      <vt:lpstr>Kapitola 2: Tradičné podnikateľské modely (BM) 2.2 B2B</vt:lpstr>
      <vt:lpstr>Kapitola 2: Tradičné podnikateľské modely (BM) 2.2 B2B</vt:lpstr>
      <vt:lpstr>Kapitola 2: Tradičné podnikateľské modely (BM) 2.3 Franšíza</vt:lpstr>
      <vt:lpstr>Kapitola 2: Tradičné podnikateľské modely (BM) 2.3 Franšíza</vt:lpstr>
      <vt:lpstr>Kapitola 2: Tradičné podnikateľské modely (BM) 2.4 MMSP v domácej ekonomike</vt:lpstr>
      <vt:lpstr>Kapitola 2: Tradičné podnikateľské modely (BM) 2.4 MMSP v domácej ekonomike</vt:lpstr>
      <vt:lpstr>Kapitola 3: Podnikateľské modely 21. storočia</vt:lpstr>
      <vt:lpstr>Kapitola 3: Podnikateľské modely 21. storočia 3.1 Európske a globálne trhy</vt:lpstr>
      <vt:lpstr>Kapitola 3: Podnikateľské modely 21. storočia 3.1 Európske a globálne trhy</vt:lpstr>
      <vt:lpstr>Kapitola 3: Podnikateľské modely 21. storočia 3.2 Startupy</vt:lpstr>
      <vt:lpstr>Kapitola 3: Podnikateľské modely 21. storočia 3.2 Startupy</vt:lpstr>
      <vt:lpstr>Kapitola 3: Podnikateľské modely 21. storočia 3.3 Iné nové podnikateľské modely</vt:lpstr>
      <vt:lpstr>Kapitola 3: Podnikateľské modely 21. storočia 3.3 Iné nové podnikateľské modely</vt:lpstr>
      <vt:lpstr>Kapitola 3: Podnikateľské modely 21. storočia 3.3 Iné nové podnikateľské modely</vt:lpstr>
      <vt:lpstr>Kapitola 4: Vytvorenie vlastného podnikateľského modelu</vt:lpstr>
      <vt:lpstr>Kapitola 4: Vytvorenie vlastného podnikateľského modelu 4.1 SWOT</vt:lpstr>
      <vt:lpstr>Kapitola 4: Vytvorenie vlastného podnikateľského modelu  4.1 SWOT</vt:lpstr>
      <vt:lpstr>Kapitola 4: Vytvorenie vlastného podnikateľského modelu  4.2 Techniky a nástroje</vt:lpstr>
      <vt:lpstr>Kapitola 4: Vytvorenie vlastného podnikateľského modelu  4.2 Techniky a nástroje</vt:lpstr>
      <vt:lpstr>Kapitola 4: Vytvorenie vlastného podnikateľského modelu  4.3 Aliancie a siete kontaktov</vt:lpstr>
      <vt:lpstr>Zhrnutie</vt:lpstr>
      <vt:lpstr>Kvízové otázky</vt:lpstr>
      <vt:lpstr>Kvízové otázky: riešenie</vt:lpstr>
      <vt:lpstr>Ďalšie čítanie a komentáre </vt:lpstr>
      <vt:lpstr>Ďakujeme!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result title/ presentation title</dc:title>
  <dc:creator>gavalcova</dc:creator>
  <cp:lastModifiedBy>Mikuš Juraj</cp:lastModifiedBy>
  <cp:revision>196</cp:revision>
  <cp:lastPrinted>2023-02-18T08:49:07Z</cp:lastPrinted>
  <dcterms:created xsi:type="dcterms:W3CDTF">2021-11-14T20:46:17Z</dcterms:created>
  <dcterms:modified xsi:type="dcterms:W3CDTF">2023-04-26T12:04:08Z</dcterms:modified>
</cp:coreProperties>
</file>